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1999" cy="832834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132"/>
            <a:ext cx="12191999" cy="4468969"/>
          </a:xfr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4042" y="6372672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223" y="6372672"/>
            <a:ext cx="97386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43" y="637267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Arduino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9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32834"/>
          </a:xfrm>
        </p:spPr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428" y="832834"/>
            <a:ext cx="8485142" cy="56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32834"/>
          </a:xfrm>
        </p:spPr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154" y="832834"/>
            <a:ext cx="5795147" cy="564966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8347165" y="1371600"/>
            <a:ext cx="1920240" cy="1162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53006" y="2455817"/>
            <a:ext cx="267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where you add new code for the maze. Inside the void loop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0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32834"/>
          </a:xfrm>
        </p:spPr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268" y="832834"/>
            <a:ext cx="4929460" cy="59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50</TotalTime>
  <Words>27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Arduino Code</vt:lpstr>
      <vt:lpstr>Part 1</vt:lpstr>
      <vt:lpstr>Part 2</vt:lpstr>
      <vt:lpstr>Part 3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1 &amp; 2</dc:title>
  <dc:creator>Kalmes, Brett A.</dc:creator>
  <cp:lastModifiedBy>Kalmes, Brett A.</cp:lastModifiedBy>
  <cp:revision>4</cp:revision>
  <dcterms:created xsi:type="dcterms:W3CDTF">2017-09-14T14:43:38Z</dcterms:created>
  <dcterms:modified xsi:type="dcterms:W3CDTF">2018-03-07T15:11:50Z</dcterms:modified>
</cp:coreProperties>
</file>