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D4D537E-6393-4A58-9D39-6C752E57D90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9875E48-EF36-4190-A74D-2F83CBDDEF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 smtClean="0">
                <a:hlinkClick r:id="rId2" action="ppaction://hlinksldjump"/>
              </a:rPr>
              <a:t>BEGIN YOUR ADVENTURE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the temple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push both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get blown up.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5670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02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absolutely nothing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die of boredom.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7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There’s a dark hole in the</a:t>
            </a:r>
          </a:p>
          <a:p>
            <a:pPr marL="0" indent="0" algn="ctr">
              <a:buNone/>
            </a:pPr>
            <a:r>
              <a:rPr lang="en-US" dirty="0" smtClean="0"/>
              <a:t>ground. You hear a hissing, </a:t>
            </a:r>
          </a:p>
          <a:p>
            <a:pPr marL="0" indent="0" algn="ctr">
              <a:buNone/>
            </a:pPr>
            <a:r>
              <a:rPr lang="en-US" dirty="0" smtClean="0"/>
              <a:t>clicking noise.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Jump Over It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Jump Down It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7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There’s a button on</a:t>
            </a:r>
          </a:p>
          <a:p>
            <a:pPr marL="0" indent="0" algn="ctr">
              <a:buNone/>
            </a:pPr>
            <a:r>
              <a:rPr lang="en-US" dirty="0" smtClean="0"/>
              <a:t>the wall.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Push It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Don’t Push It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358140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6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The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get blown up.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5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Push the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get bored and</a:t>
            </a:r>
          </a:p>
          <a:p>
            <a:pPr marL="0" indent="0" algn="ctr">
              <a:buNone/>
            </a:pPr>
            <a:r>
              <a:rPr lang="en-US" dirty="0" smtClean="0"/>
              <a:t>push it anyways.</a:t>
            </a:r>
          </a:p>
          <a:p>
            <a:pPr marL="0" indent="0" algn="ctr">
              <a:buNone/>
            </a:pPr>
            <a:r>
              <a:rPr lang="en-US" dirty="0" smtClean="0"/>
              <a:t>You get blown up.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9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jump over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Spears shoot out of the</a:t>
            </a:r>
          </a:p>
          <a:p>
            <a:pPr marL="0" indent="0" algn="ctr">
              <a:buNone/>
            </a:pPr>
            <a:r>
              <a:rPr lang="en-US" dirty="0" smtClean="0"/>
              <a:t>wall in front of you,</a:t>
            </a:r>
          </a:p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tabbing you.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jump down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jump down into the hole, and</a:t>
            </a:r>
          </a:p>
          <a:p>
            <a:pPr marL="0" indent="0" algn="ctr">
              <a:buNone/>
            </a:pPr>
            <a:r>
              <a:rPr lang="en-US" dirty="0" smtClean="0"/>
              <a:t>get washed away by a </a:t>
            </a:r>
          </a:p>
          <a:p>
            <a:pPr marL="0" indent="0" algn="ctr">
              <a:buNone/>
            </a:pPr>
            <a:r>
              <a:rPr lang="en-US" dirty="0" smtClean="0"/>
              <a:t>current of water.</a:t>
            </a:r>
          </a:p>
          <a:p>
            <a:pPr marL="0" indent="0" algn="ctr">
              <a:buNone/>
            </a:pPr>
            <a:r>
              <a:rPr lang="en-US" dirty="0" smtClean="0"/>
              <a:t>You land in a passageway.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 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Go Left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Go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6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go left, and accidentally release</a:t>
            </a:r>
          </a:p>
          <a:p>
            <a:pPr marL="0" indent="0" algn="ctr">
              <a:buNone/>
            </a:pPr>
            <a:r>
              <a:rPr lang="en-US" dirty="0" smtClean="0"/>
              <a:t>a large boulder. It rolls down</a:t>
            </a:r>
          </a:p>
          <a:p>
            <a:pPr marL="0" indent="0" algn="ctr">
              <a:buNone/>
            </a:pPr>
            <a:r>
              <a:rPr lang="en-US" dirty="0" smtClean="0"/>
              <a:t> the passageway towards you.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Run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Stand Against The Wall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8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I’m running out of death ideas.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You have been searching the abandoned catacombs for treasure all day.</a:t>
            </a:r>
          </a:p>
          <a:p>
            <a:pPr marL="0" indent="0" algn="ctr">
              <a:buNone/>
            </a:pPr>
            <a:r>
              <a:rPr lang="en-US" dirty="0" smtClean="0"/>
              <a:t> As you wander down the dark tunnels, the floor opens up beneath you. </a:t>
            </a:r>
          </a:p>
          <a:p>
            <a:pPr marL="0" indent="0" algn="ctr">
              <a:buNone/>
            </a:pPr>
            <a:r>
              <a:rPr lang="en-US" dirty="0" smtClean="0"/>
              <a:t>You fall into the dark abyss.</a:t>
            </a:r>
          </a:p>
          <a:p>
            <a:pPr marL="0" indent="0" algn="ctr">
              <a:buNone/>
            </a:pPr>
            <a:r>
              <a:rPr lang="en-US" dirty="0" smtClean="0"/>
              <a:t>-----</a:t>
            </a:r>
          </a:p>
          <a:p>
            <a:pPr marL="0" indent="0" algn="ctr">
              <a:buNone/>
            </a:pPr>
            <a:r>
              <a:rPr lang="en-US" dirty="0" smtClean="0"/>
              <a:t>You sit up. At first you are confused, but then you remember</a:t>
            </a:r>
          </a:p>
          <a:p>
            <a:pPr marL="0" indent="0" algn="ctr">
              <a:buNone/>
            </a:pPr>
            <a:r>
              <a:rPr lang="en-US" dirty="0" smtClean="0"/>
              <a:t>what happened. You must escape.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Explore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 action="ppaction://hlinksldjump"/>
              </a:rPr>
              <a:t>Get Some Rest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7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aren’t fast enough,</a:t>
            </a:r>
          </a:p>
          <a:p>
            <a:pPr marL="0" indent="0" algn="ctr">
              <a:buNone/>
            </a:pPr>
            <a:r>
              <a:rPr lang="en-US" dirty="0" smtClean="0"/>
              <a:t>and you get squished </a:t>
            </a:r>
          </a:p>
          <a:p>
            <a:pPr marL="0" indent="0" algn="ctr">
              <a:buNone/>
            </a:pPr>
            <a:r>
              <a:rPr lang="en-US" dirty="0" smtClean="0"/>
              <a:t>into a pulp.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65759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30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stand against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Luckily, the boulder rolls </a:t>
            </a:r>
          </a:p>
          <a:p>
            <a:pPr marL="0" indent="0" algn="ctr">
              <a:buNone/>
            </a:pPr>
            <a:r>
              <a:rPr lang="en-US" dirty="0" smtClean="0"/>
              <a:t>past you. There is a ladder</a:t>
            </a:r>
          </a:p>
          <a:p>
            <a:pPr marL="0" indent="0" algn="ctr">
              <a:buNone/>
            </a:pPr>
            <a:r>
              <a:rPr lang="en-US" dirty="0" smtClean="0"/>
              <a:t>leading up, and the passage also</a:t>
            </a:r>
          </a:p>
          <a:p>
            <a:pPr marL="0" indent="0" algn="ctr">
              <a:buNone/>
            </a:pPr>
            <a:r>
              <a:rPr lang="en-US" dirty="0" smtClean="0"/>
              <a:t>turns right.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Investigate The Ladder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Go Down The Passageway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2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investigate the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walk over to the ladder.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Go Up It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Go Down It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44" y="3429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45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down the passageway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go down the passage,</a:t>
            </a:r>
          </a:p>
          <a:p>
            <a:pPr marL="0" indent="0" algn="ctr">
              <a:buNone/>
            </a:pPr>
            <a:r>
              <a:rPr lang="en-US" dirty="0" smtClean="0"/>
              <a:t>and the ground opens up</a:t>
            </a:r>
          </a:p>
          <a:p>
            <a:pPr marL="0" indent="0" algn="ctr">
              <a:buNone/>
            </a:pPr>
            <a:r>
              <a:rPr lang="en-US" dirty="0" smtClean="0"/>
              <a:t>beneath you, and you fall</a:t>
            </a:r>
          </a:p>
          <a:p>
            <a:pPr marL="0" indent="0" algn="ctr">
              <a:buNone/>
            </a:pPr>
            <a:r>
              <a:rPr lang="en-US" dirty="0" smtClean="0"/>
              <a:t>to your death.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7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up the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ladder breaks, and</a:t>
            </a:r>
          </a:p>
          <a:p>
            <a:pPr marL="0" indent="0" algn="ctr">
              <a:buNone/>
            </a:pPr>
            <a:r>
              <a:rPr lang="en-US" dirty="0" smtClean="0"/>
              <a:t>you fall on your neck.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 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9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go down the 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see a light.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Go Towards It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Take A 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0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took a nap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FOOL YOU WERE</a:t>
            </a:r>
          </a:p>
          <a:p>
            <a:pPr marL="0" indent="0" algn="ctr">
              <a:buNone/>
            </a:pPr>
            <a:r>
              <a:rPr lang="en-US" dirty="0" smtClean="0"/>
              <a:t>AT THE END AND YOU</a:t>
            </a:r>
          </a:p>
          <a:p>
            <a:pPr marL="0" indent="0" algn="ctr">
              <a:buNone/>
            </a:pPr>
            <a:r>
              <a:rPr lang="en-US" dirty="0" smtClean="0"/>
              <a:t>TOOK A NAP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312964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0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went towards the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Congratulations!</a:t>
            </a:r>
            <a:br>
              <a:rPr lang="en-US" dirty="0" smtClean="0"/>
            </a:br>
            <a:r>
              <a:rPr lang="en-US" dirty="0" smtClean="0"/>
              <a:t>You Escaped!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Victory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38200"/>
            <a:ext cx="3490912" cy="493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stand up and walk down the only passageway,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nd there’s a dark hole in the ground.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Walk Around It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 action="ppaction://hlinksldjump"/>
              </a:rPr>
              <a:t>Jump Down It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3" y="392083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91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When you wake up, you feel refreshed and alert.</a:t>
            </a:r>
          </a:p>
          <a:p>
            <a:pPr marL="0" indent="0" algn="ctr">
              <a:buNone/>
            </a:pPr>
            <a:r>
              <a:rPr lang="en-US" dirty="0" smtClean="0"/>
              <a:t>Then you see two buttons on the wall</a:t>
            </a:r>
          </a:p>
          <a:p>
            <a:pPr marL="0" indent="0" algn="ctr">
              <a:buNone/>
            </a:pPr>
            <a:r>
              <a:rPr lang="en-US" dirty="0" smtClean="0"/>
              <a:t>that you didn’t notice before.</a:t>
            </a:r>
          </a:p>
          <a:p>
            <a:pPr marL="0" indent="0" algn="ctr">
              <a:buNone/>
            </a:pPr>
            <a:r>
              <a:rPr lang="en-US" dirty="0" smtClean="0"/>
              <a:t>There’s also a passageway.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Do You?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Investigate The Passageway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Investigate The Buttons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27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around the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As you walk around the hole you  hear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 clicking noise. All of a sudden something</a:t>
            </a:r>
          </a:p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harp hits you in the back.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down the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leap down in the darkness,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nd land on top of wooden stakes.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64" y="3581400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0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the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walk over to the two buttons.</a:t>
            </a:r>
          </a:p>
          <a:p>
            <a:pPr marL="0" indent="0" algn="ctr">
              <a:buNone/>
            </a:pPr>
            <a:r>
              <a:rPr lang="en-US" dirty="0" smtClean="0"/>
              <a:t>On the wall above them it says:</a:t>
            </a:r>
          </a:p>
          <a:p>
            <a:pPr marL="0" indent="0" algn="ctr">
              <a:buNone/>
            </a:pPr>
            <a:r>
              <a:rPr lang="en-US" dirty="0" smtClean="0">
                <a:latin typeface="Castellar" panose="020A0402060406010301" pitchFamily="18" charset="0"/>
              </a:rPr>
              <a:t>INSERT THE CORRECT COMBINATION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 You: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Push The Left Button</a:t>
            </a:r>
            <a:r>
              <a:rPr lang="en-US" dirty="0" smtClean="0"/>
              <a:t>		</a:t>
            </a:r>
            <a:r>
              <a:rPr lang="en-US" dirty="0" smtClean="0">
                <a:hlinkClick r:id="rId3" action="ppaction://hlinksldjump"/>
              </a:rPr>
              <a:t>Push The Right Button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4" action="ppaction://hlinksldjump"/>
              </a:rPr>
              <a:t>Push Both Buttons</a:t>
            </a:r>
            <a:r>
              <a:rPr lang="en-US" dirty="0" smtClean="0"/>
              <a:t>		</a:t>
            </a:r>
            <a:r>
              <a:rPr lang="en-US" dirty="0" smtClean="0">
                <a:hlinkClick r:id="rId5" action="ppaction://hlinksldjump"/>
              </a:rPr>
              <a:t>Do Absolutely Nothing</a:t>
            </a:r>
            <a:endParaRPr lang="en-US" dirty="0"/>
          </a:p>
          <a:p>
            <a:pPr marL="0" indent="0" algn="ctr">
              <a:buNone/>
            </a:pPr>
            <a:endParaRPr lang="en-US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6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push the left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wall to the side of you grinds open, </a:t>
            </a:r>
          </a:p>
          <a:p>
            <a:pPr marL="0" indent="0" algn="ctr">
              <a:buNone/>
            </a:pPr>
            <a:r>
              <a:rPr lang="en-US" dirty="0"/>
              <a:t>and you walk down the hidden passage.</a:t>
            </a:r>
          </a:p>
          <a:p>
            <a:pPr marL="0" indent="0" algn="ctr">
              <a:buNone/>
            </a:pPr>
            <a:r>
              <a:rPr lang="en-US" dirty="0"/>
              <a:t>You walk into a room, and the entrance behind</a:t>
            </a:r>
          </a:p>
          <a:p>
            <a:pPr marL="0" indent="0" algn="ctr">
              <a:buNone/>
            </a:pPr>
            <a:r>
              <a:rPr lang="en-US" dirty="0"/>
              <a:t>you slams shut. There are two passageways.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 You:</a:t>
            </a:r>
          </a:p>
          <a:p>
            <a:pPr marL="0" indent="0" algn="ctr">
              <a:buNone/>
            </a:pPr>
            <a:r>
              <a:rPr lang="en-US" dirty="0">
                <a:hlinkClick r:id="rId2" action="ppaction://hlinksldjump"/>
              </a:rPr>
              <a:t>Go Left</a:t>
            </a:r>
            <a:r>
              <a:rPr lang="en-US" dirty="0"/>
              <a:t>		</a:t>
            </a:r>
            <a:r>
              <a:rPr lang="en-US" dirty="0">
                <a:hlinkClick r:id="rId3" action="ppaction://hlinksldjump"/>
              </a:rPr>
              <a:t>Go Right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push the right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You get blown up.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DIE</a:t>
            </a:r>
          </a:p>
          <a:p>
            <a:pPr marL="0" indent="0" algn="ctr">
              <a:buNone/>
            </a:pPr>
            <a:r>
              <a:rPr lang="en-US" dirty="0" smtClean="0">
                <a:hlinkClick r:id="rId2" action="ppaction://hlinksldjump"/>
              </a:rPr>
              <a:t>Retry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85" y="3352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89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595959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125</TotalTime>
  <Words>620</Words>
  <Application>Microsoft Office PowerPoint</Application>
  <PresentationFormat>On-screen Show (4:3)</PresentationFormat>
  <Paragraphs>193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Arial Narrow</vt:lpstr>
      <vt:lpstr>Castellar</vt:lpstr>
      <vt:lpstr>Horizon</vt:lpstr>
      <vt:lpstr>Escape the temple </vt:lpstr>
      <vt:lpstr>Background</vt:lpstr>
      <vt:lpstr>exploring</vt:lpstr>
      <vt:lpstr>Getting rest</vt:lpstr>
      <vt:lpstr>Walk around the hole</vt:lpstr>
      <vt:lpstr>Jump down the hole</vt:lpstr>
      <vt:lpstr>Investigate the buttons</vt:lpstr>
      <vt:lpstr>You push the left button</vt:lpstr>
      <vt:lpstr>You push the right button</vt:lpstr>
      <vt:lpstr>You push both buttons</vt:lpstr>
      <vt:lpstr>You do absolutely nothing </vt:lpstr>
      <vt:lpstr>You go left</vt:lpstr>
      <vt:lpstr>You go right</vt:lpstr>
      <vt:lpstr>Push The button</vt:lpstr>
      <vt:lpstr>Don’t Push the button</vt:lpstr>
      <vt:lpstr>You jump over it</vt:lpstr>
      <vt:lpstr>You jump down it</vt:lpstr>
      <vt:lpstr>You go left</vt:lpstr>
      <vt:lpstr>you go right</vt:lpstr>
      <vt:lpstr>you run</vt:lpstr>
      <vt:lpstr>you stand against the wall</vt:lpstr>
      <vt:lpstr>You investigate the ladder</vt:lpstr>
      <vt:lpstr>go down the passageway</vt:lpstr>
      <vt:lpstr>you go up the ladder</vt:lpstr>
      <vt:lpstr>you go down the ladder</vt:lpstr>
      <vt:lpstr>You took a nap</vt:lpstr>
      <vt:lpstr>you went towards the light</vt:lpstr>
      <vt:lpstr>YOU WON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 the temple</dc:title>
  <dc:creator>admin</dc:creator>
  <cp:lastModifiedBy>Kalmes, Brett A.</cp:lastModifiedBy>
  <cp:revision>17</cp:revision>
  <dcterms:created xsi:type="dcterms:W3CDTF">2016-04-05T17:56:15Z</dcterms:created>
  <dcterms:modified xsi:type="dcterms:W3CDTF">2016-07-30T18:12:10Z</dcterms:modified>
</cp:coreProperties>
</file>