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varScale="1">
        <p:scale>
          <a:sx n="69" d="100"/>
          <a:sy n="69" d="100"/>
        </p:scale>
        <p:origin x="13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066B4F2-A41B-4867-ADF2-146CC0F46F32}" type="datetimeFigureOut">
              <a:rPr lang="en-US" smtClean="0"/>
              <a:t>7/30/2016</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9C83DC7-CB49-46B7-9741-71287D6486D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6066B4F2-A41B-4867-ADF2-146CC0F46F32}" type="datetimeFigureOut">
              <a:rPr lang="en-US" smtClean="0"/>
              <a:t>7/30/2016</a:t>
            </a:fld>
            <a:endParaRPr lang="en-US" dirty="0"/>
          </a:p>
        </p:txBody>
      </p:sp>
      <p:sp>
        <p:nvSpPr>
          <p:cNvPr id="5" name="Footer Placeholder 4"/>
          <p:cNvSpPr>
            <a:spLocks noGrp="1"/>
          </p:cNvSpPr>
          <p:nvPr>
            <p:ph type="ftr" sz="quarter" idx="11"/>
          </p:nvPr>
        </p:nvSpPr>
        <p:spPr>
          <a:xfrm>
            <a:off x="457200" y="6556248"/>
            <a:ext cx="3657600" cy="228600"/>
          </a:xfrm>
        </p:spPr>
        <p:txBody>
          <a:bodyPr/>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9C83DC7-CB49-46B7-9741-71287D6486D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066B4F2-A41B-4867-ADF2-146CC0F46F32}" type="datetimeFigureOut">
              <a:rPr lang="en-US" smtClean="0"/>
              <a:t>7/30/2016</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p>
            <a:fld id="{49C83DC7-CB49-46B7-9741-71287D6486D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066B4F2-A41B-4867-ADF2-146CC0F46F32}" type="datetimeFigureOut">
              <a:rPr lang="en-US" smtClean="0"/>
              <a:t>7/30/2016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83DC7-CB49-46B7-9741-71287D6486D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6066B4F2-A41B-4867-ADF2-146CC0F46F32}" type="datetimeFigureOut">
              <a:rPr lang="en-US" smtClean="0"/>
              <a:t>7/30/2016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83DC7-CB49-46B7-9741-71287D6486D7}" type="slidenum">
              <a:rPr lang="en-US" smtClean="0"/>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066B4F2-A41B-4867-ADF2-146CC0F46F32}" type="datetimeFigureOut">
              <a:rPr lang="en-US" smtClean="0"/>
              <a:t>7/30/2016</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9C83DC7-CB49-46B7-9741-71287D6486D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HAUNTED SCHOOL</a:t>
            </a:r>
            <a:endParaRPr lang="en-US" dirty="0"/>
          </a:p>
        </p:txBody>
      </p:sp>
      <p:sp>
        <p:nvSpPr>
          <p:cNvPr id="3" name="Subtitle 2"/>
          <p:cNvSpPr>
            <a:spLocks noGrp="1"/>
          </p:cNvSpPr>
          <p:nvPr>
            <p:ph type="subTitle" idx="1"/>
          </p:nvPr>
        </p:nvSpPr>
        <p:spPr/>
        <p:txBody>
          <a:bodyPr/>
          <a:lstStyle/>
          <a:p>
            <a:r>
              <a:rPr lang="en-US" dirty="0" smtClean="0">
                <a:hlinkClick r:id="rId2" action="ppaction://hlinksldjump"/>
              </a:rPr>
              <a:t>GO</a:t>
            </a:r>
            <a:endParaRPr lang="en-US" dirty="0" smtClean="0">
              <a:hlinkClick r:id="rId2" action="ppaction://hlinksldjump"/>
            </a:endParaRPr>
          </a:p>
        </p:txBody>
      </p:sp>
    </p:spTree>
    <p:extLst>
      <p:ext uri="{BB962C8B-B14F-4D97-AF65-F5344CB8AC3E}">
        <p14:creationId xmlns:p14="http://schemas.microsoft.com/office/powerpoint/2010/main" val="281765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 battle</a:t>
            </a:r>
            <a:endParaRPr lang="en-US" dirty="0"/>
          </a:p>
        </p:txBody>
      </p:sp>
      <p:sp>
        <p:nvSpPr>
          <p:cNvPr id="3" name="Content Placeholder 2"/>
          <p:cNvSpPr>
            <a:spLocks noGrp="1"/>
          </p:cNvSpPr>
          <p:nvPr>
            <p:ph idx="1"/>
          </p:nvPr>
        </p:nvSpPr>
        <p:spPr/>
        <p:txBody>
          <a:bodyPr/>
          <a:lstStyle/>
          <a:p>
            <a:r>
              <a:rPr lang="en-US" dirty="0" smtClean="0"/>
              <a:t>You fight the demons to the death, and end up crawling your lifeless body into the portal</a:t>
            </a:r>
          </a:p>
          <a:p>
            <a:endParaRPr lang="en-US" dirty="0"/>
          </a:p>
          <a:p>
            <a:r>
              <a:rPr lang="en-US" dirty="0" smtClean="0">
                <a:hlinkClick r:id="rId2" action="ppaction://hlinksldjump"/>
              </a:rPr>
              <a:t>Do you crawl into the portal and continue on your journey</a:t>
            </a:r>
            <a:endParaRPr lang="en-US" dirty="0" smtClean="0"/>
          </a:p>
          <a:p>
            <a:endParaRPr lang="en-US" dirty="0"/>
          </a:p>
          <a:p>
            <a:r>
              <a:rPr lang="en-US" dirty="0" smtClean="0">
                <a:hlinkClick r:id="rId3" action="ppaction://hlinksldjump"/>
              </a:rPr>
              <a:t>Or do you wait till your lifeless body until you die</a:t>
            </a:r>
            <a:endParaRPr lang="en-US" dirty="0" smtClean="0"/>
          </a:p>
        </p:txBody>
      </p:sp>
    </p:spTree>
    <p:extLst>
      <p:ext uri="{BB962C8B-B14F-4D97-AF65-F5344CB8AC3E}">
        <p14:creationId xmlns:p14="http://schemas.microsoft.com/office/powerpoint/2010/main" val="1510799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boss battle</a:t>
            </a:r>
            <a:endParaRPr lang="en-US" dirty="0"/>
          </a:p>
        </p:txBody>
      </p:sp>
      <p:sp>
        <p:nvSpPr>
          <p:cNvPr id="3" name="Content Placeholder 2"/>
          <p:cNvSpPr>
            <a:spLocks noGrp="1"/>
          </p:cNvSpPr>
          <p:nvPr>
            <p:ph idx="1"/>
          </p:nvPr>
        </p:nvSpPr>
        <p:spPr/>
        <p:txBody>
          <a:bodyPr/>
          <a:lstStyle/>
          <a:p>
            <a:r>
              <a:rPr lang="en-US" dirty="0" smtClean="0"/>
              <a:t>You finally reach the boss and fight him. You win the battle and a diamond comes out of his mouth. You take the diamond</a:t>
            </a:r>
          </a:p>
          <a:p>
            <a:endParaRPr lang="en-US" dirty="0"/>
          </a:p>
          <a:p>
            <a:r>
              <a:rPr lang="en-US" dirty="0" smtClean="0">
                <a:hlinkClick r:id="rId2" action="ppaction://hlinksldjump"/>
              </a:rPr>
              <a:t>Do you take the diamond and run to your friends to tell them that you have defeated the boss and that the curse is broken </a:t>
            </a:r>
            <a:endParaRPr lang="en-US" dirty="0" smtClean="0"/>
          </a:p>
          <a:p>
            <a:r>
              <a:rPr lang="en-US" dirty="0" smtClean="0">
                <a:hlinkClick r:id="rId2" action="ppaction://hlinksldjump"/>
              </a:rPr>
              <a:t>Do you take it home and show your parents the diamond</a:t>
            </a:r>
            <a:endParaRPr lang="en-US" dirty="0" smtClean="0"/>
          </a:p>
        </p:txBody>
      </p:sp>
    </p:spTree>
    <p:extLst>
      <p:ext uri="{BB962C8B-B14F-4D97-AF65-F5344CB8AC3E}">
        <p14:creationId xmlns:p14="http://schemas.microsoft.com/office/powerpoint/2010/main" val="35954551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winner</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restart</a:t>
            </a:r>
            <a:endParaRPr lang="en-US" dirty="0"/>
          </a:p>
        </p:txBody>
      </p:sp>
    </p:spTree>
    <p:extLst>
      <p:ext uri="{BB962C8B-B14F-4D97-AF65-F5344CB8AC3E}">
        <p14:creationId xmlns:p14="http://schemas.microsoft.com/office/powerpoint/2010/main" val="1018444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dead</a:t>
            </a:r>
            <a:endParaRPr lang="en-US" dirty="0"/>
          </a:p>
        </p:txBody>
      </p:sp>
      <p:sp>
        <p:nvSpPr>
          <p:cNvPr id="6" name="Content Placeholder 5"/>
          <p:cNvSpPr>
            <a:spLocks noGrp="1"/>
          </p:cNvSpPr>
          <p:nvPr>
            <p:ph idx="1"/>
          </p:nvPr>
        </p:nvSpPr>
        <p:spPr/>
        <p:txBody>
          <a:bodyPr/>
          <a:lstStyle/>
          <a:p>
            <a:r>
              <a:rPr lang="en-US" dirty="0" smtClean="0"/>
              <a:t>You got eaten by the monster </a:t>
            </a:r>
          </a:p>
          <a:p>
            <a:endParaRPr lang="en-US" dirty="0"/>
          </a:p>
          <a:p>
            <a:endParaRPr lang="en-US" dirty="0" smtClean="0"/>
          </a:p>
          <a:p>
            <a:endParaRPr lang="en-US" dirty="0"/>
          </a:p>
          <a:p>
            <a:r>
              <a:rPr lang="en-US" dirty="0" smtClean="0">
                <a:hlinkClick r:id="rId2" action="ppaction://hlinksldjump"/>
              </a:rPr>
              <a:t>Restart</a:t>
            </a:r>
            <a:endParaRPr lang="en-US" dirty="0"/>
          </a:p>
        </p:txBody>
      </p:sp>
    </p:spTree>
    <p:extLst>
      <p:ext uri="{BB962C8B-B14F-4D97-AF65-F5344CB8AC3E}">
        <p14:creationId xmlns:p14="http://schemas.microsoft.com/office/powerpoint/2010/main" val="4149029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HOUSE</a:t>
            </a:r>
            <a:endParaRPr lang="en-US" dirty="0"/>
          </a:p>
        </p:txBody>
      </p:sp>
      <p:sp>
        <p:nvSpPr>
          <p:cNvPr id="3" name="Content Placeholder 2"/>
          <p:cNvSpPr>
            <a:spLocks noGrp="1"/>
          </p:cNvSpPr>
          <p:nvPr>
            <p:ph idx="1"/>
          </p:nvPr>
        </p:nvSpPr>
        <p:spPr/>
        <p:txBody>
          <a:bodyPr/>
          <a:lstStyle/>
          <a:p>
            <a:r>
              <a:rPr lang="en-US" dirty="0" smtClean="0"/>
              <a:t>You wake up ready to go to school, but no one is home. You look around the house for your parents, but end up finding a pile of bones leading into the basement.</a:t>
            </a:r>
          </a:p>
          <a:p>
            <a:endParaRPr lang="en-US" dirty="0"/>
          </a:p>
          <a:p>
            <a:r>
              <a:rPr lang="en-US" dirty="0" smtClean="0">
                <a:hlinkClick r:id="rId2" action="ppaction://hlinksldjump"/>
              </a:rPr>
              <a:t>Do you call your parents</a:t>
            </a:r>
            <a:endParaRPr lang="en-US" dirty="0" smtClean="0"/>
          </a:p>
          <a:p>
            <a:r>
              <a:rPr lang="en-US" dirty="0" smtClean="0">
                <a:hlinkClick r:id="rId3" action="ppaction://hlinksldjump"/>
              </a:rPr>
              <a:t>Do you get into the basement to look for clues to your parents disappearance</a:t>
            </a:r>
            <a:endParaRPr lang="en-US" dirty="0"/>
          </a:p>
        </p:txBody>
      </p:sp>
    </p:spTree>
    <p:extLst>
      <p:ext uri="{BB962C8B-B14F-4D97-AF65-F5344CB8AC3E}">
        <p14:creationId xmlns:p14="http://schemas.microsoft.com/office/powerpoint/2010/main" val="75713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bus stop</a:t>
            </a:r>
            <a:endParaRPr lang="en-US" dirty="0"/>
          </a:p>
        </p:txBody>
      </p:sp>
      <p:sp>
        <p:nvSpPr>
          <p:cNvPr id="3" name="Content Placeholder 2"/>
          <p:cNvSpPr>
            <a:spLocks noGrp="1"/>
          </p:cNvSpPr>
          <p:nvPr>
            <p:ph idx="1"/>
          </p:nvPr>
        </p:nvSpPr>
        <p:spPr/>
        <p:txBody>
          <a:bodyPr/>
          <a:lstStyle/>
          <a:p>
            <a:r>
              <a:rPr lang="en-US" dirty="0" smtClean="0"/>
              <a:t>You call your parents, but a strange voice picks up and tells you to go into the basement, but you need to go to school</a:t>
            </a:r>
          </a:p>
          <a:p>
            <a:endParaRPr lang="en-US" dirty="0">
              <a:hlinkClick r:id="rId2" action="ppaction://hlinksldjump"/>
            </a:endParaRPr>
          </a:p>
          <a:p>
            <a:r>
              <a:rPr lang="en-US" dirty="0" smtClean="0">
                <a:hlinkClick r:id="rId2" action="ppaction://hlinksldjump"/>
              </a:rPr>
              <a:t>Do you listen to the strange voice and go downstairs</a:t>
            </a:r>
            <a:endParaRPr lang="en-US" dirty="0" smtClean="0"/>
          </a:p>
          <a:p>
            <a:r>
              <a:rPr lang="en-US" dirty="0" smtClean="0">
                <a:hlinkClick r:id="rId3" action="ppaction://hlinksldjump"/>
              </a:rPr>
              <a:t>Do you go to the bus stop</a:t>
            </a:r>
            <a:endParaRPr lang="en-US" dirty="0"/>
          </a:p>
        </p:txBody>
      </p:sp>
    </p:spTree>
    <p:extLst>
      <p:ext uri="{BB962C8B-B14F-4D97-AF65-F5344CB8AC3E}">
        <p14:creationId xmlns:p14="http://schemas.microsoft.com/office/powerpoint/2010/main" val="41784775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bus</a:t>
            </a:r>
            <a:endParaRPr lang="en-US" dirty="0"/>
          </a:p>
        </p:txBody>
      </p:sp>
      <p:sp>
        <p:nvSpPr>
          <p:cNvPr id="3" name="Content Placeholder 2"/>
          <p:cNvSpPr>
            <a:spLocks noGrp="1"/>
          </p:cNvSpPr>
          <p:nvPr>
            <p:ph idx="1"/>
          </p:nvPr>
        </p:nvSpPr>
        <p:spPr/>
        <p:txBody>
          <a:bodyPr/>
          <a:lstStyle/>
          <a:p>
            <a:r>
              <a:rPr lang="en-US" dirty="0" smtClean="0"/>
              <a:t>You get on the bus, but you notice that the bus driver is going really fast, so you ask her to slow down, when she turns around she has this blank face. SHE IS POSSESSED!</a:t>
            </a:r>
          </a:p>
          <a:p>
            <a:endParaRPr lang="en-US" dirty="0"/>
          </a:p>
          <a:p>
            <a:r>
              <a:rPr lang="en-US" dirty="0" smtClean="0">
                <a:hlinkClick r:id="rId2" action="ppaction://hlinksldjump"/>
              </a:rPr>
              <a:t>You hop out of the window</a:t>
            </a:r>
            <a:endParaRPr lang="en-US" dirty="0" smtClean="0"/>
          </a:p>
          <a:p>
            <a:r>
              <a:rPr lang="en-US" dirty="0" smtClean="0">
                <a:hlinkClick r:id="rId3" action="ppaction://hlinksldjump"/>
              </a:rPr>
              <a:t>You stay on the bus</a:t>
            </a:r>
            <a:endParaRPr lang="en-US" dirty="0" smtClean="0"/>
          </a:p>
        </p:txBody>
      </p:sp>
    </p:spTree>
    <p:extLst>
      <p:ext uri="{BB962C8B-B14F-4D97-AF65-F5344CB8AC3E}">
        <p14:creationId xmlns:p14="http://schemas.microsoft.com/office/powerpoint/2010/main" val="326329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Crash, </a:t>
            </a:r>
            <a:r>
              <a:rPr lang="en-US" dirty="0" err="1" smtClean="0"/>
              <a:t>kaboom</a:t>
            </a:r>
            <a:endParaRPr lang="en-US" dirty="0"/>
          </a:p>
        </p:txBody>
      </p:sp>
      <p:sp>
        <p:nvSpPr>
          <p:cNvPr id="3" name="Content Placeholder 2"/>
          <p:cNvSpPr>
            <a:spLocks noGrp="1"/>
          </p:cNvSpPr>
          <p:nvPr>
            <p:ph idx="1"/>
          </p:nvPr>
        </p:nvSpPr>
        <p:spPr/>
        <p:txBody>
          <a:bodyPr/>
          <a:lstStyle/>
          <a:p>
            <a:r>
              <a:rPr lang="en-US" dirty="0" smtClean="0"/>
              <a:t>You stay on the bus, because you are to scared. She ends up crashing into the school, but you are unharmed</a:t>
            </a:r>
          </a:p>
          <a:p>
            <a:endParaRPr lang="en-US" dirty="0"/>
          </a:p>
          <a:p>
            <a:r>
              <a:rPr lang="en-US" dirty="0" smtClean="0">
                <a:hlinkClick r:id="rId2" action="ppaction://hlinksldjump"/>
              </a:rPr>
              <a:t>Do you get up and run away</a:t>
            </a:r>
            <a:endParaRPr lang="en-US" dirty="0" smtClean="0"/>
          </a:p>
          <a:p>
            <a:r>
              <a:rPr lang="en-US" dirty="0" smtClean="0">
                <a:hlinkClick r:id="rId3" action="ppaction://hlinksldjump"/>
              </a:rPr>
              <a:t>Do you get up and run into the school</a:t>
            </a:r>
            <a:endParaRPr lang="en-US" dirty="0" smtClean="0"/>
          </a:p>
          <a:p>
            <a:pPr marL="0" indent="0">
              <a:buNone/>
            </a:pPr>
            <a:endParaRPr lang="en-US" dirty="0"/>
          </a:p>
        </p:txBody>
      </p:sp>
    </p:spTree>
    <p:extLst>
      <p:ext uri="{BB962C8B-B14F-4D97-AF65-F5344CB8AC3E}">
        <p14:creationId xmlns:p14="http://schemas.microsoft.com/office/powerpoint/2010/main" val="2082209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stairwell</a:t>
            </a:r>
            <a:endParaRPr lang="en-US" dirty="0"/>
          </a:p>
        </p:txBody>
      </p:sp>
      <p:sp>
        <p:nvSpPr>
          <p:cNvPr id="3" name="Content Placeholder 2"/>
          <p:cNvSpPr>
            <a:spLocks noGrp="1"/>
          </p:cNvSpPr>
          <p:nvPr>
            <p:ph idx="1"/>
          </p:nvPr>
        </p:nvSpPr>
        <p:spPr/>
        <p:txBody>
          <a:bodyPr/>
          <a:lstStyle/>
          <a:p>
            <a:r>
              <a:rPr lang="en-US" dirty="0" smtClean="0"/>
              <a:t>You run into the school, but blocking the stairwell is a large piece of debris</a:t>
            </a:r>
          </a:p>
          <a:p>
            <a:endParaRPr lang="en-US" dirty="0"/>
          </a:p>
          <a:p>
            <a:r>
              <a:rPr lang="en-US" dirty="0" smtClean="0">
                <a:hlinkClick r:id="rId2" action="ppaction://hlinksldjump"/>
              </a:rPr>
              <a:t>Do you try to clear the debris</a:t>
            </a:r>
            <a:endParaRPr lang="en-US" dirty="0" smtClean="0"/>
          </a:p>
          <a:p>
            <a:r>
              <a:rPr lang="en-US" dirty="0" smtClean="0">
                <a:hlinkClick r:id="rId3" action="ppaction://hlinksldjump"/>
              </a:rPr>
              <a:t>Do you wait for the debris to erode away</a:t>
            </a:r>
            <a:endParaRPr lang="en-US" dirty="0"/>
          </a:p>
        </p:txBody>
      </p:sp>
    </p:spTree>
    <p:extLst>
      <p:ext uri="{BB962C8B-B14F-4D97-AF65-F5344CB8AC3E}">
        <p14:creationId xmlns:p14="http://schemas.microsoft.com/office/powerpoint/2010/main" val="3223445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area?</a:t>
            </a:r>
            <a:endParaRPr lang="en-US" dirty="0"/>
          </a:p>
        </p:txBody>
      </p:sp>
      <p:sp>
        <p:nvSpPr>
          <p:cNvPr id="3" name="Content Placeholder 2"/>
          <p:cNvSpPr>
            <a:spLocks noGrp="1"/>
          </p:cNvSpPr>
          <p:nvPr>
            <p:ph idx="1"/>
          </p:nvPr>
        </p:nvSpPr>
        <p:spPr/>
        <p:txBody>
          <a:bodyPr/>
          <a:lstStyle/>
          <a:p>
            <a:r>
              <a:rPr lang="en-US" dirty="0" smtClean="0"/>
              <a:t>You clear away the debris and go up the stairs. Once up the stairs you notice that no one is possessed, or are they</a:t>
            </a:r>
          </a:p>
          <a:p>
            <a:endParaRPr lang="en-US" dirty="0"/>
          </a:p>
          <a:p>
            <a:r>
              <a:rPr lang="en-US" dirty="0" smtClean="0">
                <a:hlinkClick r:id="rId2" action="ppaction://hlinksldjump"/>
              </a:rPr>
              <a:t>Do you go up to one of your friends and tell them all about your journey</a:t>
            </a:r>
            <a:endParaRPr lang="en-US" dirty="0" smtClean="0"/>
          </a:p>
          <a:p>
            <a:r>
              <a:rPr lang="en-US" dirty="0" smtClean="0">
                <a:hlinkClick r:id="rId3" action="ppaction://hlinksldjump"/>
              </a:rPr>
              <a:t>Do you go safely to class</a:t>
            </a:r>
            <a:endParaRPr lang="en-US" dirty="0" smtClean="0"/>
          </a:p>
        </p:txBody>
      </p:sp>
    </p:spTree>
    <p:extLst>
      <p:ext uri="{BB962C8B-B14F-4D97-AF65-F5344CB8AC3E}">
        <p14:creationId xmlns:p14="http://schemas.microsoft.com/office/powerpoint/2010/main" val="416089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a:t>
            </a:r>
            <a:endParaRPr lang="en-US" dirty="0"/>
          </a:p>
        </p:txBody>
      </p:sp>
      <p:sp>
        <p:nvSpPr>
          <p:cNvPr id="3" name="Content Placeholder 2"/>
          <p:cNvSpPr>
            <a:spLocks noGrp="1"/>
          </p:cNvSpPr>
          <p:nvPr>
            <p:ph idx="1"/>
          </p:nvPr>
        </p:nvSpPr>
        <p:spPr/>
        <p:txBody>
          <a:bodyPr>
            <a:normAutofit lnSpcReduction="10000"/>
          </a:bodyPr>
          <a:lstStyle/>
          <a:p>
            <a:r>
              <a:rPr lang="en-US" dirty="0" smtClean="0"/>
              <a:t>You enter the class, and your teacher tells you to pull out your math book. You pull out your math book, but there isn’t any math problems. There are only clues to your final battle to break the curse</a:t>
            </a:r>
          </a:p>
          <a:p>
            <a:endParaRPr lang="en-US" dirty="0"/>
          </a:p>
          <a:p>
            <a:endParaRPr lang="en-US" dirty="0" smtClean="0"/>
          </a:p>
          <a:p>
            <a:r>
              <a:rPr lang="en-US" dirty="0" smtClean="0">
                <a:hlinkClick r:id="rId2" action="ppaction://hlinksldjump"/>
              </a:rPr>
              <a:t>Do you tell your teacher about the mysterious clues</a:t>
            </a:r>
            <a:endParaRPr lang="en-US" dirty="0" smtClean="0"/>
          </a:p>
          <a:p>
            <a:endParaRPr lang="en-US" dirty="0" smtClean="0"/>
          </a:p>
          <a:p>
            <a:r>
              <a:rPr lang="en-US" dirty="0" smtClean="0">
                <a:hlinkClick r:id="rId3" action="ppaction://hlinksldjump"/>
              </a:rPr>
              <a:t>Do you run out of the class and follow the clues</a:t>
            </a:r>
            <a:endParaRPr lang="en-US" dirty="0"/>
          </a:p>
          <a:p>
            <a:pPr marL="0" indent="0">
              <a:buNone/>
            </a:pPr>
            <a:endParaRPr lang="en-US" dirty="0"/>
          </a:p>
        </p:txBody>
      </p:sp>
    </p:spTree>
    <p:extLst>
      <p:ext uri="{BB962C8B-B14F-4D97-AF65-F5344CB8AC3E}">
        <p14:creationId xmlns:p14="http://schemas.microsoft.com/office/powerpoint/2010/main" val="2985385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journey to the portal</a:t>
            </a:r>
            <a:endParaRPr lang="en-US" dirty="0"/>
          </a:p>
        </p:txBody>
      </p:sp>
      <p:sp>
        <p:nvSpPr>
          <p:cNvPr id="3" name="Content Placeholder 2"/>
          <p:cNvSpPr>
            <a:spLocks noGrp="1"/>
          </p:cNvSpPr>
          <p:nvPr>
            <p:ph idx="1"/>
          </p:nvPr>
        </p:nvSpPr>
        <p:spPr/>
        <p:txBody>
          <a:bodyPr/>
          <a:lstStyle/>
          <a:p>
            <a:r>
              <a:rPr lang="en-US" dirty="0" smtClean="0"/>
              <a:t>You leave class and follow the clues. You travel all over looking for the portal, and when you see it you notice that is guarded by demons.</a:t>
            </a:r>
          </a:p>
          <a:p>
            <a:endParaRPr lang="en-US" dirty="0"/>
          </a:p>
          <a:p>
            <a:endParaRPr lang="en-US" dirty="0" smtClean="0"/>
          </a:p>
          <a:p>
            <a:r>
              <a:rPr lang="en-US" dirty="0" smtClean="0">
                <a:hlinkClick r:id="rId2" action="ppaction://hlinksldjump"/>
              </a:rPr>
              <a:t>Do you fight off the demons</a:t>
            </a:r>
            <a:endParaRPr lang="en-US" dirty="0" smtClean="0"/>
          </a:p>
          <a:p>
            <a:endParaRPr lang="en-US" dirty="0"/>
          </a:p>
          <a:p>
            <a:r>
              <a:rPr lang="en-US" dirty="0" smtClean="0">
                <a:hlinkClick r:id="rId3" action="ppaction://hlinksldjump"/>
              </a:rPr>
              <a:t>Do you run back into your school and then into class again</a:t>
            </a:r>
            <a:endParaRPr lang="en-US" dirty="0"/>
          </a:p>
        </p:txBody>
      </p:sp>
    </p:spTree>
    <p:extLst>
      <p:ext uri="{BB962C8B-B14F-4D97-AF65-F5344CB8AC3E}">
        <p14:creationId xmlns:p14="http://schemas.microsoft.com/office/powerpoint/2010/main" val="12864799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FFDE6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TotalTime>
  <Words>523</Words>
  <Application>Microsoft Office PowerPoint</Application>
  <PresentationFormat>On-screen Show (4:3)</PresentationFormat>
  <Paragraphs>65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Trebuchet MS</vt:lpstr>
      <vt:lpstr>Wingdings</vt:lpstr>
      <vt:lpstr>Wingdings 2</vt:lpstr>
      <vt:lpstr>Opulent</vt:lpstr>
      <vt:lpstr>HAUNTED SCHOOL</vt:lpstr>
      <vt:lpstr>THE HOUSE</vt:lpstr>
      <vt:lpstr>The bus stop</vt:lpstr>
      <vt:lpstr>The bus</vt:lpstr>
      <vt:lpstr>Crash, kaboom</vt:lpstr>
      <vt:lpstr>The stairwell</vt:lpstr>
      <vt:lpstr>Safe area?</vt:lpstr>
      <vt:lpstr>class</vt:lpstr>
      <vt:lpstr>The journey to the portal</vt:lpstr>
      <vt:lpstr>Demon battle</vt:lpstr>
      <vt:lpstr>Final boss battle</vt:lpstr>
      <vt:lpstr>winner</vt:lpstr>
      <vt:lpstr>dead</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HAUNTED SCHOOL</dc:title>
  <dc:creator>admin</dc:creator>
  <cp:lastModifiedBy>Kalmes, Brett A.</cp:lastModifiedBy>
  <cp:revision>12</cp:revision>
  <dcterms:created xsi:type="dcterms:W3CDTF">2016-04-05T16:33:24Z</dcterms:created>
  <dcterms:modified xsi:type="dcterms:W3CDTF">2016-07-30T18:11:40Z</dcterms:modified>
</cp:coreProperties>
</file>