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C6E-53F7-4B3E-BAC6-83F4E91E917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A4FE-1462-4858-8D1B-4C0699C4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946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4828505"/>
          </a:xfrm>
        </p:spPr>
        <p:txBody>
          <a:bodyPr anchor="t"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0633" y="6492875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 CYAG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create a </a:t>
            </a:r>
            <a:r>
              <a:rPr lang="en-US" dirty="0" err="1" smtClean="0"/>
              <a:t>cyag</a:t>
            </a:r>
            <a:r>
              <a:rPr lang="en-US" dirty="0" smtClean="0"/>
              <a:t> that has </a:t>
            </a:r>
            <a:r>
              <a:rPr lang="en-US" dirty="0" err="1" smtClean="0"/>
              <a:t>atleast</a:t>
            </a:r>
            <a:r>
              <a:rPr lang="en-US" dirty="0" smtClean="0"/>
              <a:t> 30 rooms.</a:t>
            </a:r>
          </a:p>
          <a:p>
            <a:r>
              <a:rPr lang="en-US" dirty="0" smtClean="0"/>
              <a:t>Must be repeatable.</a:t>
            </a:r>
          </a:p>
          <a:p>
            <a:r>
              <a:rPr lang="en-US" dirty="0" smtClean="0"/>
              <a:t>Must be school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6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83" y="1068946"/>
            <a:ext cx="9120834" cy="50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742" y="1068946"/>
            <a:ext cx="8798515" cy="53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10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3006</TotalTime>
  <Words>28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Java Final CYAG</vt:lpstr>
      <vt:lpstr>Requirements</vt:lpstr>
      <vt:lpstr>Example Code</vt:lpstr>
      <vt:lpstr>Example Code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11 - 13</dc:title>
  <dc:creator>Kalmes, Brett A.</dc:creator>
  <cp:lastModifiedBy>Kalmes, Brett A.</cp:lastModifiedBy>
  <cp:revision>27</cp:revision>
  <dcterms:created xsi:type="dcterms:W3CDTF">2017-10-09T18:42:27Z</dcterms:created>
  <dcterms:modified xsi:type="dcterms:W3CDTF">2017-11-30T16:34:52Z</dcterms:modified>
</cp:coreProperties>
</file>