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5" r:id="rId6"/>
    <p:sldId id="269" r:id="rId7"/>
    <p:sldId id="259" r:id="rId8"/>
    <p:sldId id="270" r:id="rId9"/>
    <p:sldId id="260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>
        <p:scale>
          <a:sx n="75" d="100"/>
          <a:sy n="75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Lessons </a:t>
            </a:r>
            <a:r>
              <a:rPr lang="en-US" dirty="0" smtClean="0"/>
              <a:t>13 </a:t>
            </a:r>
            <a:r>
              <a:rPr lang="en-US" dirty="0" smtClean="0"/>
              <a:t>– 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9095"/>
          </a:xfrm>
        </p:spPr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44101" y="2058534"/>
            <a:ext cx="5429535" cy="431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738" y="1422400"/>
            <a:ext cx="10328523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symbol designates not in Java</a:t>
            </a:r>
            <a:endParaRPr lang="en-US" dirty="0" smtClean="0"/>
          </a:p>
          <a:p>
            <a:r>
              <a:rPr lang="en-US" dirty="0" smtClean="0"/>
              <a:t>What are the two outputs of a </a:t>
            </a:r>
            <a:r>
              <a:rPr lang="en-US" dirty="0" err="1" smtClean="0"/>
              <a:t>boolean</a:t>
            </a:r>
            <a:r>
              <a:rPr lang="en-US" dirty="0" smtClean="0"/>
              <a:t> expression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I will be able to </a:t>
            </a:r>
            <a:r>
              <a:rPr lang="en-US" dirty="0" smtClean="0"/>
              <a:t>compare strings</a:t>
            </a:r>
            <a:endParaRPr lang="en-US" dirty="0" smtClean="0"/>
          </a:p>
          <a:p>
            <a:r>
              <a:rPr lang="en-US" dirty="0" smtClean="0"/>
              <a:t>I will be able to </a:t>
            </a:r>
            <a:r>
              <a:rPr lang="en-US" dirty="0" smtClean="0"/>
              <a:t>create compound </a:t>
            </a:r>
            <a:r>
              <a:rPr lang="en-US" dirty="0" err="1" smtClean="0"/>
              <a:t>boolean</a:t>
            </a:r>
            <a:r>
              <a:rPr lang="en-US" dirty="0" smtClean="0"/>
              <a:t> expressions</a:t>
            </a:r>
            <a:endParaRPr lang="en-US" dirty="0" smtClean="0"/>
          </a:p>
          <a:p>
            <a:r>
              <a:rPr lang="en-US" dirty="0" smtClean="0"/>
              <a:t>I will be able to construct </a:t>
            </a:r>
            <a:r>
              <a:rPr lang="en-US" dirty="0" smtClean="0"/>
              <a:t>if-then statements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909" y="1419309"/>
            <a:ext cx="8172182" cy="4220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0250"/>
            <a:ext cx="12192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19299"/>
            <a:ext cx="5782614" cy="4318001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And (&amp;&amp;) Table</a:t>
            </a:r>
            <a:endParaRPr lang="en-US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00800" y="2019298"/>
            <a:ext cx="5782614" cy="431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u="sng" dirty="0" smtClean="0"/>
              <a:t>Or (||) Table</a:t>
            </a:r>
            <a:endParaRPr lang="en-US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33" y="2852735"/>
            <a:ext cx="3702550" cy="3052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07" y="2855434"/>
            <a:ext cx="3657600" cy="305006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408" y="6045200"/>
            <a:ext cx="12183592" cy="802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This is how we create programs that uses more logic than just &lt; or =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1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380" y="1600200"/>
            <a:ext cx="937724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0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If Then Statements</a:t>
            </a:r>
            <a:r>
              <a:rPr lang="en-US" dirty="0" smtClean="0"/>
              <a:t>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" y="2921000"/>
            <a:ext cx="12077747" cy="3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5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163" y="1134119"/>
            <a:ext cx="6545673" cy="57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2" y="1905000"/>
            <a:ext cx="11725276" cy="22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0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353" y="1003300"/>
            <a:ext cx="6537293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08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380</TotalTime>
  <Words>89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Java Lessons 13 – 16</vt:lpstr>
      <vt:lpstr>Learning Targets</vt:lpstr>
      <vt:lpstr>Lesson 13</vt:lpstr>
      <vt:lpstr>Lesson 14</vt:lpstr>
      <vt:lpstr>Lesson 14</vt:lpstr>
      <vt:lpstr>Lesson 15</vt:lpstr>
      <vt:lpstr>Lesson 15</vt:lpstr>
      <vt:lpstr>Lesson 15</vt:lpstr>
      <vt:lpstr>Lesson 16</vt:lpstr>
      <vt:lpstr>Lesson 16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20</cp:revision>
  <dcterms:created xsi:type="dcterms:W3CDTF">2017-09-16T21:30:00Z</dcterms:created>
  <dcterms:modified xsi:type="dcterms:W3CDTF">2017-09-24T17:37:11Z</dcterms:modified>
</cp:coreProperties>
</file>