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8" r:id="rId5"/>
    <p:sldId id="265" r:id="rId6"/>
    <p:sldId id="270" r:id="rId7"/>
    <p:sldId id="26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62" autoAdjust="0"/>
    <p:restoredTop sz="94660"/>
  </p:normalViewPr>
  <p:slideViewPr>
    <p:cSldViewPr snapToGrid="0">
      <p:cViewPr varScale="1">
        <p:scale>
          <a:sx n="74" d="100"/>
          <a:sy n="74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905000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19299"/>
            <a:ext cx="12192000" cy="4318001"/>
          </a:xfrm>
        </p:spPr>
        <p:txBody>
          <a:bodyPr anchor="t"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52012" y="6457949"/>
            <a:ext cx="16002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1600" y="6483349"/>
            <a:ext cx="948531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17312" y="6457950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5400"/>
            <a:ext cx="12179300" cy="1028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257301"/>
            <a:ext cx="12192000" cy="5016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879012" y="64801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1" y="6480175"/>
            <a:ext cx="97300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28133" y="6480174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4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3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3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Java</a:t>
            </a:r>
            <a:br>
              <a:rPr lang="en-US" dirty="0" smtClean="0"/>
            </a:br>
            <a:r>
              <a:rPr lang="en-US" dirty="0" smtClean="0"/>
              <a:t>Lessons </a:t>
            </a:r>
            <a:r>
              <a:rPr lang="en-US" dirty="0" smtClean="0"/>
              <a:t>17 </a:t>
            </a:r>
            <a:r>
              <a:rPr lang="en-US" dirty="0" smtClean="0"/>
              <a:t>– </a:t>
            </a:r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Kalmes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684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Learning Targets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dirty="0" smtClean="0"/>
              <a:t>I will be able </a:t>
            </a:r>
            <a:r>
              <a:rPr lang="en-US" dirty="0" smtClean="0"/>
              <a:t>to use else statements</a:t>
            </a:r>
            <a:endParaRPr lang="en-US" dirty="0" smtClean="0"/>
          </a:p>
          <a:p>
            <a:r>
              <a:rPr lang="en-US" dirty="0" smtClean="0"/>
              <a:t>I will be able to </a:t>
            </a:r>
            <a:r>
              <a:rPr lang="en-US" dirty="0" smtClean="0"/>
              <a:t>add strings to if-then statements</a:t>
            </a:r>
            <a:endParaRPr lang="en-US" dirty="0" smtClean="0"/>
          </a:p>
          <a:p>
            <a:r>
              <a:rPr lang="en-US" dirty="0" smtClean="0"/>
              <a:t>I will be able to </a:t>
            </a:r>
            <a:r>
              <a:rPr lang="en-US" dirty="0" smtClean="0"/>
              <a:t>explain mutual exclusion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4441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</a:t>
            </a:r>
            <a:r>
              <a:rPr lang="en-US" dirty="0" smtClean="0"/>
              <a:t>17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9239" y="1609859"/>
            <a:ext cx="8653522" cy="485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18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Lesson </a:t>
            </a:r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37475"/>
            <a:ext cx="12192000" cy="43180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u="sng" dirty="0" smtClean="0"/>
              <a:t>guess == secret vs </a:t>
            </a:r>
            <a:r>
              <a:rPr lang="en-US" sz="4800" u="sng" dirty="0" err="1" smtClean="0"/>
              <a:t>guess.equals</a:t>
            </a:r>
            <a:r>
              <a:rPr lang="en-US" sz="4800" u="sng" dirty="0" smtClean="0"/>
              <a:t>(secret)</a:t>
            </a:r>
            <a:endParaRPr lang="en-US" sz="4800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417" y="1814847"/>
            <a:ext cx="736316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619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Lesson </a:t>
            </a:r>
            <a:r>
              <a:rPr lang="en-US" dirty="0" smtClean="0"/>
              <a:t>19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8932" y="1139075"/>
            <a:ext cx="4667467" cy="55990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121" y="1139075"/>
            <a:ext cx="4667467" cy="6470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83121" y="2292439"/>
            <a:ext cx="47995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Mutually Exclusive Events</a:t>
            </a:r>
            <a:r>
              <a:rPr lang="en-US" dirty="0"/>
              <a:t>: if in the sample space there are no outcomes that satisfy events A and B at the same time we say that they are mutually exclusive. In other words, either event A happens, or event B, but not bot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001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84101"/>
            <a:ext cx="5894949" cy="513846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Notes:</a:t>
            </a:r>
          </a:p>
          <a:p>
            <a:pPr lvl="1"/>
            <a:r>
              <a:rPr lang="en-US" sz="2400" dirty="0"/>
              <a:t>import static </a:t>
            </a:r>
            <a:r>
              <a:rPr lang="en-US" sz="2400" dirty="0" err="1"/>
              <a:t>java.lang.System</a:t>
            </a:r>
            <a:r>
              <a:rPr lang="en-US" sz="2400" dirty="0"/>
              <a:t>.*; </a:t>
            </a:r>
            <a:endParaRPr lang="en-US" sz="2400" dirty="0" smtClean="0"/>
          </a:p>
          <a:p>
            <a:pPr lvl="2"/>
            <a:r>
              <a:rPr lang="en-US" sz="2000" dirty="0" smtClean="0"/>
              <a:t>Basically allows you to type </a:t>
            </a:r>
            <a:r>
              <a:rPr lang="en-US" sz="2000" dirty="0" err="1" smtClean="0"/>
              <a:t>out.print</a:t>
            </a:r>
            <a:r>
              <a:rPr lang="en-US" sz="2000" dirty="0" smtClean="0"/>
              <a:t> or </a:t>
            </a:r>
            <a:r>
              <a:rPr lang="en-US" sz="2000" dirty="0" err="1" smtClean="0"/>
              <a:t>out.println</a:t>
            </a:r>
            <a:r>
              <a:rPr lang="en-US" sz="2000" dirty="0" smtClean="0"/>
              <a:t> instead of </a:t>
            </a:r>
            <a:r>
              <a:rPr lang="en-US" sz="2000" dirty="0" err="1" smtClean="0"/>
              <a:t>system.out.print</a:t>
            </a:r>
            <a:endParaRPr lang="en-US" sz="2000" dirty="0" smtClean="0"/>
          </a:p>
          <a:p>
            <a:pPr lvl="1"/>
            <a:r>
              <a:rPr lang="en-US" sz="2400" dirty="0" smtClean="0"/>
              <a:t>No { } on else if?</a:t>
            </a:r>
          </a:p>
          <a:p>
            <a:pPr lvl="1"/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9651" y="1584101"/>
            <a:ext cx="6067647" cy="513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708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Slip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Turn in your projects for the week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851827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0F262FD6-3409-4039-A531-64BD4D2F99E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613</TotalTime>
  <Words>126</Words>
  <Application>Microsoft Office PowerPoint</Application>
  <PresentationFormat>Widescreen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Mesh</vt:lpstr>
      <vt:lpstr>Java Lessons 17 – 20</vt:lpstr>
      <vt:lpstr>Learning Targets</vt:lpstr>
      <vt:lpstr>Lesson 17</vt:lpstr>
      <vt:lpstr>Lesson 18</vt:lpstr>
      <vt:lpstr>Lesson 19</vt:lpstr>
      <vt:lpstr>Lesson 20</vt:lpstr>
      <vt:lpstr>Exit Slip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Java Lessons 5 – 8</dc:title>
  <dc:creator>Brett Kalmes</dc:creator>
  <cp:lastModifiedBy>Brett Kalmes</cp:lastModifiedBy>
  <cp:revision>22</cp:revision>
  <dcterms:created xsi:type="dcterms:W3CDTF">2017-09-16T21:30:00Z</dcterms:created>
  <dcterms:modified xsi:type="dcterms:W3CDTF">2017-09-24T21:57:15Z</dcterms:modified>
</cp:coreProperties>
</file>