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8" r:id="rId5"/>
    <p:sldId id="271" r:id="rId6"/>
    <p:sldId id="270" r:id="rId7"/>
    <p:sldId id="272" r:id="rId8"/>
    <p:sldId id="273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21 – 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>
                <a:effectLst/>
              </a:rPr>
              <a:t>I will be able explain what nesting is</a:t>
            </a:r>
          </a:p>
          <a:p>
            <a:pPr lvl="0"/>
            <a:r>
              <a:rPr lang="en-US" dirty="0">
                <a:effectLst/>
              </a:rPr>
              <a:t>I will be able explain what a switch is</a:t>
            </a:r>
          </a:p>
          <a:p>
            <a:pPr lvl="0"/>
            <a:r>
              <a:rPr lang="en-US" dirty="0">
                <a:effectLst/>
              </a:rPr>
              <a:t>I will be able to compare strings</a:t>
            </a: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Lesson 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3059" y="12879"/>
            <a:ext cx="7838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062" y="2426572"/>
            <a:ext cx="10727876" cy="41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2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Lesson 22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146" y="999318"/>
            <a:ext cx="4518471" cy="580389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0229" y="1604580"/>
            <a:ext cx="6556955" cy="45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842" y="1905000"/>
            <a:ext cx="10474316" cy="4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4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7735"/>
          </a:xfrm>
        </p:spPr>
        <p:txBody>
          <a:bodyPr anchor="t"/>
          <a:lstStyle/>
          <a:p>
            <a:pPr algn="r"/>
            <a:r>
              <a:rPr lang="en-US" dirty="0" smtClean="0"/>
              <a:t> Lesson 23	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6452315" cy="6892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24" y="2166624"/>
            <a:ext cx="6598276" cy="25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891" y="1105144"/>
            <a:ext cx="9522217" cy="55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What is nesting?</a:t>
            </a:r>
          </a:p>
          <a:p>
            <a:pPr lvl="0"/>
            <a:r>
              <a:rPr lang="en-US" dirty="0">
                <a:effectLst/>
              </a:rPr>
              <a:t>Explain how a switch works</a:t>
            </a: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2122</TotalTime>
  <Words>54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Java Lessons 21 – 24</vt:lpstr>
      <vt:lpstr>Learning Targets</vt:lpstr>
      <vt:lpstr>Lesson 21</vt:lpstr>
      <vt:lpstr>Lesson 21</vt:lpstr>
      <vt:lpstr>Lesson 22</vt:lpstr>
      <vt:lpstr>Lesson 22</vt:lpstr>
      <vt:lpstr> Lesson 23  </vt:lpstr>
      <vt:lpstr>Lesson 23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26</cp:revision>
  <dcterms:created xsi:type="dcterms:W3CDTF">2017-09-16T21:30:00Z</dcterms:created>
  <dcterms:modified xsi:type="dcterms:W3CDTF">2017-10-03T00:52:21Z</dcterms:modified>
</cp:coreProperties>
</file>