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9299"/>
            <a:ext cx="12192000" cy="4318001"/>
          </a:xfrm>
        </p:spPr>
        <p:txBody>
          <a:bodyPr anchor="t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52012" y="6457949"/>
            <a:ext cx="16002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00" y="6483349"/>
            <a:ext cx="948531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7312" y="6457950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5400"/>
            <a:ext cx="121793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57301"/>
            <a:ext cx="12192000" cy="5016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79012" y="64801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" y="6480175"/>
            <a:ext cx="9730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8133" y="648017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4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br>
              <a:rPr lang="en-US" dirty="0" smtClean="0"/>
            </a:br>
            <a:r>
              <a:rPr lang="en-US" dirty="0" smtClean="0"/>
              <a:t>Lessons </a:t>
            </a:r>
            <a:r>
              <a:rPr lang="en-US" dirty="0" smtClean="0"/>
              <a:t>24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8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Learning Targets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en-US" dirty="0">
                <a:effectLst/>
              </a:rPr>
              <a:t>I will be able create a random number generator</a:t>
            </a:r>
          </a:p>
          <a:p>
            <a:pPr lvl="0"/>
            <a:r>
              <a:rPr lang="en-US" dirty="0">
                <a:effectLst/>
              </a:rPr>
              <a:t>I will be able to explain looping</a:t>
            </a:r>
          </a:p>
        </p:txBody>
      </p:sp>
    </p:spTree>
    <p:extLst>
      <p:ext uri="{BB962C8B-B14F-4D97-AF65-F5344CB8AC3E}">
        <p14:creationId xmlns:p14="http://schemas.microsoft.com/office/powerpoint/2010/main" val="22444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Lesson 24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81848" cy="6870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727" y="2095164"/>
            <a:ext cx="7684546" cy="180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Lesson 24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222" y="1169294"/>
            <a:ext cx="8777555" cy="532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0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Lesson 25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4870" y="975916"/>
            <a:ext cx="6382260" cy="588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10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26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863" y="1616343"/>
            <a:ext cx="7512274" cy="48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18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effectLst/>
              </a:rPr>
              <a:t>What is looping and how can it be used</a:t>
            </a:r>
          </a:p>
        </p:txBody>
      </p:sp>
    </p:spTree>
    <p:extLst>
      <p:ext uri="{BB962C8B-B14F-4D97-AF65-F5344CB8AC3E}">
        <p14:creationId xmlns:p14="http://schemas.microsoft.com/office/powerpoint/2010/main" val="1985182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2142</TotalTime>
  <Words>42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Mesh</vt:lpstr>
      <vt:lpstr>Java Lessons 24 – 26</vt:lpstr>
      <vt:lpstr>Learning Targets</vt:lpstr>
      <vt:lpstr>                      Lesson 24</vt:lpstr>
      <vt:lpstr>Lesson 24</vt:lpstr>
      <vt:lpstr>Lesson 25</vt:lpstr>
      <vt:lpstr>Lesson 26</vt:lpstr>
      <vt:lpstr>Exit Slip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Lessons 5 – 8</dc:title>
  <dc:creator>Brett Kalmes</dc:creator>
  <cp:lastModifiedBy>Brett Kalmes</cp:lastModifiedBy>
  <cp:revision>25</cp:revision>
  <dcterms:created xsi:type="dcterms:W3CDTF">2017-09-16T21:30:00Z</dcterms:created>
  <dcterms:modified xsi:type="dcterms:W3CDTF">2017-10-03T01:10:41Z</dcterms:modified>
</cp:coreProperties>
</file>