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 27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Hi-Low Game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Today you will be tasked with creating a hi-low game. You do not have to have a counter and it does not have to be repeatable. All I am giving you is the beginning of the program. The rest is up to you.</a:t>
            </a: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program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866" y="2350572"/>
            <a:ext cx="9236267" cy="34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Turn in your projects for the week</a:t>
            </a: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730</TotalTime>
  <Words>65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Java Lesson 27</vt:lpstr>
      <vt:lpstr>Hi-Low Game</vt:lpstr>
      <vt:lpstr>Start of program</vt:lpstr>
      <vt:lpstr>Exit Slip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Kalmes, Brett A.</cp:lastModifiedBy>
  <cp:revision>24</cp:revision>
  <dcterms:created xsi:type="dcterms:W3CDTF">2017-09-16T21:30:00Z</dcterms:created>
  <dcterms:modified xsi:type="dcterms:W3CDTF">2017-10-10T14:23:49Z</dcterms:modified>
</cp:coreProperties>
</file>