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70" r:id="rId5"/>
    <p:sldId id="276" r:id="rId6"/>
    <p:sldId id="277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 smtClean="0"/>
              <a:t>33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>
                <a:effectLst/>
              </a:rPr>
              <a:t>I will be able explain </a:t>
            </a:r>
            <a:r>
              <a:rPr lang="en-US" dirty="0" smtClean="0">
                <a:effectLst/>
              </a:rPr>
              <a:t>he difference between a math and a computer function</a:t>
            </a:r>
          </a:p>
          <a:p>
            <a:pPr lvl="0"/>
            <a:r>
              <a:rPr lang="en-US" dirty="0" smtClean="0">
                <a:effectLst/>
              </a:rPr>
              <a:t>I will be able to write and call a function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220"/>
          </a:xfrm>
        </p:spPr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022761"/>
            <a:ext cx="12192001" cy="18352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Modify the program to include a second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84" y="1146220"/>
            <a:ext cx="6941431" cy="38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83" y="1288088"/>
            <a:ext cx="71818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54" y="1235433"/>
            <a:ext cx="6230692" cy="5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0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2" y="1293923"/>
            <a:ext cx="11187376" cy="40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Explain how </a:t>
            </a:r>
            <a:r>
              <a:rPr lang="en-US" dirty="0">
                <a:effectLst/>
              </a:rPr>
              <a:t>a function </a:t>
            </a:r>
            <a:r>
              <a:rPr lang="en-US" dirty="0" smtClean="0">
                <a:effectLst/>
              </a:rPr>
              <a:t>works?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2174</TotalTime>
  <Words>54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Java Lessons 33 – 34</vt:lpstr>
      <vt:lpstr>Learning Targets</vt:lpstr>
      <vt:lpstr>Lesson 33</vt:lpstr>
      <vt:lpstr>Lesson 34</vt:lpstr>
      <vt:lpstr>Lesson 34</vt:lpstr>
      <vt:lpstr>Lesson 34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28</cp:revision>
  <dcterms:created xsi:type="dcterms:W3CDTF">2017-09-16T21:30:00Z</dcterms:created>
  <dcterms:modified xsi:type="dcterms:W3CDTF">2017-10-17T03:59:21Z</dcterms:modified>
</cp:coreProperties>
</file>