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9" r:id="rId4"/>
    <p:sldId id="257" r:id="rId5"/>
    <p:sldId id="258" r:id="rId6"/>
    <p:sldId id="26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73" d="100"/>
          <a:sy n="73"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05000"/>
          </a:xfrm>
        </p:spPr>
        <p:txBody>
          <a:bodyPr/>
          <a:lstStyle>
            <a:lvl1pPr>
              <a:defRPr sz="6600"/>
            </a:lvl1pPr>
          </a:lstStyle>
          <a:p>
            <a:r>
              <a:rPr lang="en-US" dirty="0" smtClean="0"/>
              <a:t>Click to edit Master title style</a:t>
            </a:r>
            <a:endParaRPr lang="en-US" dirty="0"/>
          </a:p>
        </p:txBody>
      </p:sp>
      <p:sp>
        <p:nvSpPr>
          <p:cNvPr id="3" name="Content Placeholder 2"/>
          <p:cNvSpPr>
            <a:spLocks noGrp="1"/>
          </p:cNvSpPr>
          <p:nvPr>
            <p:ph idx="1"/>
          </p:nvPr>
        </p:nvSpPr>
        <p:spPr>
          <a:xfrm>
            <a:off x="0" y="2019299"/>
            <a:ext cx="12192000" cy="4318001"/>
          </a:xfrm>
        </p:spPr>
        <p:txBody>
          <a:bodyPr anchor="t">
            <a:normAutofit/>
          </a:bodyPr>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752012" y="6457949"/>
            <a:ext cx="1600200" cy="365125"/>
          </a:xfrm>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a:xfrm>
            <a:off x="101600" y="6483349"/>
            <a:ext cx="9485312" cy="365125"/>
          </a:xfrm>
        </p:spPr>
        <p:txBody>
          <a:bodyPr/>
          <a:lstStyle/>
          <a:p>
            <a:endParaRPr lang="en-US" dirty="0"/>
          </a:p>
        </p:txBody>
      </p:sp>
      <p:sp>
        <p:nvSpPr>
          <p:cNvPr id="6" name="Slide Number Placeholder 5"/>
          <p:cNvSpPr>
            <a:spLocks noGrp="1"/>
          </p:cNvSpPr>
          <p:nvPr>
            <p:ph type="sldNum" sz="quarter" idx="12"/>
          </p:nvPr>
        </p:nvSpPr>
        <p:spPr>
          <a:xfrm>
            <a:off x="11517312" y="6457950"/>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5400"/>
            <a:ext cx="12179300" cy="1028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257301"/>
            <a:ext cx="12192000" cy="5016500"/>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879012" y="64801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10/17/2017</a:t>
            </a:fld>
            <a:endParaRPr lang="en-US" dirty="0"/>
          </a:p>
        </p:txBody>
      </p:sp>
      <p:sp>
        <p:nvSpPr>
          <p:cNvPr id="5" name="Footer Placeholder 4"/>
          <p:cNvSpPr>
            <a:spLocks noGrp="1"/>
          </p:cNvSpPr>
          <p:nvPr>
            <p:ph type="ftr" sz="quarter" idx="3"/>
          </p:nvPr>
        </p:nvSpPr>
        <p:spPr>
          <a:xfrm>
            <a:off x="-1" y="6480175"/>
            <a:ext cx="9730091"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628133" y="6480174"/>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4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3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3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Java</a:t>
            </a:r>
            <a:br>
              <a:rPr lang="en-US" dirty="0" smtClean="0"/>
            </a:br>
            <a:r>
              <a:rPr lang="en-US" dirty="0" smtClean="0"/>
              <a:t>Lesson 35</a:t>
            </a:r>
            <a:endParaRPr lang="en-US" dirty="0"/>
          </a:p>
        </p:txBody>
      </p:sp>
      <p:sp>
        <p:nvSpPr>
          <p:cNvPr id="3" name="Subtitle 2"/>
          <p:cNvSpPr>
            <a:spLocks noGrp="1"/>
          </p:cNvSpPr>
          <p:nvPr>
            <p:ph type="subTitle" idx="1"/>
          </p:nvPr>
        </p:nvSpPr>
        <p:spPr/>
        <p:txBody>
          <a:bodyPr/>
          <a:lstStyle/>
          <a:p>
            <a:r>
              <a:rPr lang="en-US" dirty="0" smtClean="0"/>
              <a:t>Mr. Kalmes</a:t>
            </a:r>
            <a:endParaRPr lang="en-US" dirty="0"/>
          </a:p>
        </p:txBody>
      </p:sp>
    </p:spTree>
    <p:extLst>
      <p:ext uri="{BB962C8B-B14F-4D97-AF65-F5344CB8AC3E}">
        <p14:creationId xmlns:p14="http://schemas.microsoft.com/office/powerpoint/2010/main" val="242668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r>
              <a:rPr lang="en-US" dirty="0" smtClean="0"/>
              <a:t>I will be able to use functions in my code</a:t>
            </a:r>
          </a:p>
          <a:p>
            <a:r>
              <a:rPr lang="en-US" dirty="0" smtClean="0"/>
              <a:t>I will be able to create a game called Yacht</a:t>
            </a:r>
            <a:endParaRPr lang="en-US" dirty="0"/>
          </a:p>
        </p:txBody>
      </p:sp>
    </p:spTree>
    <p:extLst>
      <p:ext uri="{BB962C8B-B14F-4D97-AF65-F5344CB8AC3E}">
        <p14:creationId xmlns:p14="http://schemas.microsoft.com/office/powerpoint/2010/main" val="315395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35</a:t>
            </a:r>
            <a:endParaRPr lang="en-US" dirty="0"/>
          </a:p>
        </p:txBody>
      </p:sp>
      <p:sp>
        <p:nvSpPr>
          <p:cNvPr id="3" name="Content Placeholder 2"/>
          <p:cNvSpPr>
            <a:spLocks noGrp="1"/>
          </p:cNvSpPr>
          <p:nvPr>
            <p:ph idx="1"/>
          </p:nvPr>
        </p:nvSpPr>
        <p:spPr/>
        <p:txBody>
          <a:bodyPr/>
          <a:lstStyle/>
          <a:p>
            <a:pPr marL="0" indent="0" algn="ctr">
              <a:buNone/>
            </a:pPr>
            <a:r>
              <a:rPr lang="en-US" dirty="0" smtClean="0"/>
              <a:t>Today you will be creating a game called Yacht. It is the original version of Yahtzee. The idea of the game is to roll the dice until all dice equal the same number. This program will continue to roll until a Yacht is reached. It will also show what dice were rolled.</a:t>
            </a:r>
            <a:endParaRPr lang="en-US" dirty="0"/>
          </a:p>
        </p:txBody>
      </p:sp>
    </p:spTree>
    <p:extLst>
      <p:ext uri="{BB962C8B-B14F-4D97-AF65-F5344CB8AC3E}">
        <p14:creationId xmlns:p14="http://schemas.microsoft.com/office/powerpoint/2010/main" val="395931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49251"/>
          </a:xfrm>
        </p:spPr>
        <p:txBody>
          <a:bodyPr>
            <a:normAutofit/>
          </a:bodyPr>
          <a:lstStyle/>
          <a:p>
            <a:r>
              <a:rPr lang="en-US" sz="6600" dirty="0" smtClean="0"/>
              <a:t>Yacht Code</a:t>
            </a:r>
            <a:endParaRPr lang="en-US" sz="6600" dirty="0"/>
          </a:p>
        </p:txBody>
      </p:sp>
      <p:pic>
        <p:nvPicPr>
          <p:cNvPr id="4" name="Content Placeholder 3"/>
          <p:cNvPicPr>
            <a:picLocks noGrp="1" noChangeAspect="1"/>
          </p:cNvPicPr>
          <p:nvPr>
            <p:ph idx="1"/>
          </p:nvPr>
        </p:nvPicPr>
        <p:blipFill>
          <a:blip r:embed="rId2"/>
          <a:stretch>
            <a:fillRect/>
          </a:stretch>
        </p:blipFill>
        <p:spPr>
          <a:xfrm>
            <a:off x="3795712" y="1292496"/>
            <a:ext cx="4600575" cy="1905000"/>
          </a:xfrm>
          <a:prstGeom prst="rect">
            <a:avLst/>
          </a:prstGeom>
        </p:spPr>
      </p:pic>
      <p:pic>
        <p:nvPicPr>
          <p:cNvPr id="5" name="Picture 4"/>
          <p:cNvPicPr>
            <a:picLocks noChangeAspect="1"/>
          </p:cNvPicPr>
          <p:nvPr/>
        </p:nvPicPr>
        <p:blipFill>
          <a:blip r:embed="rId3"/>
          <a:stretch>
            <a:fillRect/>
          </a:stretch>
        </p:blipFill>
        <p:spPr>
          <a:xfrm>
            <a:off x="1362074" y="3411718"/>
            <a:ext cx="9467850" cy="504825"/>
          </a:xfrm>
          <a:prstGeom prst="rect">
            <a:avLst/>
          </a:prstGeom>
        </p:spPr>
      </p:pic>
      <p:pic>
        <p:nvPicPr>
          <p:cNvPr id="6" name="Picture 5"/>
          <p:cNvPicPr>
            <a:picLocks noChangeAspect="1"/>
          </p:cNvPicPr>
          <p:nvPr/>
        </p:nvPicPr>
        <p:blipFill>
          <a:blip r:embed="rId4"/>
          <a:stretch>
            <a:fillRect/>
          </a:stretch>
        </p:blipFill>
        <p:spPr>
          <a:xfrm>
            <a:off x="2580185" y="4130765"/>
            <a:ext cx="7321460" cy="2668124"/>
          </a:xfrm>
          <a:prstGeom prst="rect">
            <a:avLst/>
          </a:prstGeom>
        </p:spPr>
      </p:pic>
    </p:spTree>
    <p:extLst>
      <p:ext uri="{BB962C8B-B14F-4D97-AF65-F5344CB8AC3E}">
        <p14:creationId xmlns:p14="http://schemas.microsoft.com/office/powerpoint/2010/main" val="22444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program</a:t>
            </a:r>
            <a:endParaRPr lang="en-US" dirty="0"/>
          </a:p>
        </p:txBody>
      </p:sp>
      <p:sp>
        <p:nvSpPr>
          <p:cNvPr id="3" name="Content Placeholder 2"/>
          <p:cNvSpPr>
            <a:spLocks noGrp="1"/>
          </p:cNvSpPr>
          <p:nvPr>
            <p:ph idx="1"/>
          </p:nvPr>
        </p:nvSpPr>
        <p:spPr/>
        <p:txBody>
          <a:bodyPr/>
          <a:lstStyle/>
          <a:p>
            <a:pPr marL="0" indent="0">
              <a:buNone/>
            </a:pPr>
            <a:r>
              <a:rPr lang="en-US" dirty="0" smtClean="0"/>
              <a:t>Your Yacht program must include a sixth dice. I have given you enough code to complete this program.</a:t>
            </a:r>
            <a:endParaRPr lang="en-US" dirty="0"/>
          </a:p>
        </p:txBody>
      </p:sp>
    </p:spTree>
    <p:extLst>
      <p:ext uri="{BB962C8B-B14F-4D97-AF65-F5344CB8AC3E}">
        <p14:creationId xmlns:p14="http://schemas.microsoft.com/office/powerpoint/2010/main" val="4681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pPr marL="0" indent="0" algn="ctr">
              <a:buNone/>
            </a:pPr>
            <a:r>
              <a:rPr lang="en-US" dirty="0" smtClean="0"/>
              <a:t>Were you able to finish you game today?</a:t>
            </a:r>
            <a:endParaRPr lang="en-US" dirty="0" smtClean="0"/>
          </a:p>
        </p:txBody>
      </p:sp>
    </p:spTree>
    <p:extLst>
      <p:ext uri="{BB962C8B-B14F-4D97-AF65-F5344CB8AC3E}">
        <p14:creationId xmlns:p14="http://schemas.microsoft.com/office/powerpoint/2010/main" val="1985182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Mesh</Template>
  <TotalTime>773</TotalTime>
  <Words>120</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Mesh</vt:lpstr>
      <vt:lpstr>Java Lesson 35</vt:lpstr>
      <vt:lpstr>Learning Target</vt:lpstr>
      <vt:lpstr>Lesson 35</vt:lpstr>
      <vt:lpstr>Yacht Code</vt:lpstr>
      <vt:lpstr>Your program</vt:lpstr>
      <vt:lpstr>Exit Slip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Lessons 5 – 8</dc:title>
  <dc:creator>Brett Kalmes</dc:creator>
  <cp:lastModifiedBy>Kalmes, Brett A.</cp:lastModifiedBy>
  <cp:revision>26</cp:revision>
  <dcterms:created xsi:type="dcterms:W3CDTF">2017-09-16T21:30:00Z</dcterms:created>
  <dcterms:modified xsi:type="dcterms:W3CDTF">2017-10-17T16:36:00Z</dcterms:modified>
</cp:coreProperties>
</file>