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78" r:id="rId5"/>
    <p:sldId id="279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>
        <p:scale>
          <a:sx n="70" d="100"/>
          <a:sy n="70" d="100"/>
        </p:scale>
        <p:origin x="9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 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 smtClean="0">
                <a:effectLst/>
              </a:rPr>
              <a:t>I will be able to explain why parameters are important to functions</a:t>
            </a:r>
          </a:p>
          <a:p>
            <a:pPr lvl="0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will be able to create a program that uses functions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220"/>
          </a:xfrm>
        </p:spPr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some functions have parameters and some do not. Parameters are the only way to send values </a:t>
            </a:r>
            <a:r>
              <a:rPr lang="en-US" i="1" dirty="0"/>
              <a:t>into </a:t>
            </a:r>
            <a:r>
              <a:rPr lang="en-US" dirty="0"/>
              <a:t>a function. There is also only one way to get a value </a:t>
            </a:r>
            <a:r>
              <a:rPr lang="en-US" i="1" dirty="0"/>
              <a:t>out </a:t>
            </a:r>
            <a:r>
              <a:rPr lang="en-US" dirty="0"/>
              <a:t>of a function: the return value.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4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220"/>
          </a:xfrm>
        </p:spPr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734144"/>
            <a:ext cx="12192000" cy="1123856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+++ Add to the program +++</a:t>
            </a:r>
          </a:p>
          <a:p>
            <a:pPr marL="0" indent="0" algn="ctr">
              <a:buNone/>
            </a:pPr>
            <a:r>
              <a:rPr lang="en-US" dirty="0" smtClean="0"/>
              <a:t>*** find </a:t>
            </a:r>
            <a:r>
              <a:rPr lang="en-US" dirty="0"/>
              <a:t>the area of a triangle with sides 9, 9, and 9 </a:t>
            </a:r>
            <a:r>
              <a:rPr lang="en-US" dirty="0" smtClean="0"/>
              <a:t>***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95" y="1079685"/>
            <a:ext cx="8435809" cy="45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220"/>
          </a:xfrm>
        </p:spPr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37231"/>
            <a:ext cx="12192000" cy="53000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Important Takeaways: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 smtClean="0"/>
              <a:t>The function does not use Public Static Void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 smtClean="0"/>
              <a:t>Void is used when the function does not return a value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 smtClean="0"/>
              <a:t>There are other types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dirty="0" smtClean="0"/>
              <a:t>Void – Does not return a value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dirty="0" err="1" smtClean="0"/>
              <a:t>Int</a:t>
            </a:r>
            <a:r>
              <a:rPr lang="en-US" dirty="0" smtClean="0"/>
              <a:t> – Returns a integer value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dirty="0" smtClean="0"/>
              <a:t>Double – Returns a double value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dirty="0" smtClean="0"/>
              <a:t>String – Returns a string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6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Why are parameters important for functions</a:t>
            </a:r>
          </a:p>
          <a:p>
            <a:pPr lvl="0"/>
            <a:r>
              <a:rPr lang="en-US" dirty="0" smtClean="0">
                <a:effectLst/>
              </a:rPr>
              <a:t>List 2 different types of return values of a function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3466</TotalTime>
  <Words>166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Java Lesson 36</vt:lpstr>
      <vt:lpstr>Learning Targets</vt:lpstr>
      <vt:lpstr>Lesson 36</vt:lpstr>
      <vt:lpstr>Lesson 36</vt:lpstr>
      <vt:lpstr>Lesson 36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32</cp:revision>
  <dcterms:created xsi:type="dcterms:W3CDTF">2017-09-16T21:30:00Z</dcterms:created>
  <dcterms:modified xsi:type="dcterms:W3CDTF">2017-10-22T16:13:38Z</dcterms:modified>
</cp:coreProperties>
</file>