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5" r:id="rId4"/>
    <p:sldId id="278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 37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>
                <a:effectLst/>
              </a:rPr>
              <a:t>I will </a:t>
            </a:r>
            <a:r>
              <a:rPr lang="en-US" dirty="0" smtClean="0">
                <a:effectLst/>
              </a:rPr>
              <a:t>be able to create a program that uses functions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220"/>
          </a:xfrm>
        </p:spPr>
        <p:txBody>
          <a:bodyPr anchor="t"/>
          <a:lstStyle/>
          <a:p>
            <a:r>
              <a:rPr lang="en-US" dirty="0" smtClean="0"/>
              <a:t>Lesson </a:t>
            </a:r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6221"/>
            <a:ext cx="12192000" cy="51910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You and a partner must create a program that calculates the area of a triangle, circle, and rectangle. Each should return a value based on the function you create. Each person must turn in their own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4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6220"/>
          </a:xfrm>
        </p:spPr>
        <p:txBody>
          <a:bodyPr anchor="t"/>
          <a:lstStyle/>
          <a:p>
            <a:r>
              <a:rPr lang="en-US" dirty="0" smtClean="0"/>
              <a:t>Lesson </a:t>
            </a:r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2732"/>
            <a:ext cx="12192000" cy="556456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What you should see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203" y="1348259"/>
            <a:ext cx="6791593" cy="540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6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effectLst/>
              </a:rPr>
              <a:t>What was the hardest part of creating this program?</a:t>
            </a: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3468</TotalTime>
  <Words>79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Java Lesson 37</vt:lpstr>
      <vt:lpstr>Learning Targets</vt:lpstr>
      <vt:lpstr>Lesson 37</vt:lpstr>
      <vt:lpstr>Lesson 37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Brett Kalmes</cp:lastModifiedBy>
  <cp:revision>30</cp:revision>
  <dcterms:created xsi:type="dcterms:W3CDTF">2017-09-16T21:30:00Z</dcterms:created>
  <dcterms:modified xsi:type="dcterms:W3CDTF">2017-10-22T16:14:00Z</dcterms:modified>
</cp:coreProperties>
</file>