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80" r:id="rId5"/>
    <p:sldId id="281" r:id="rId6"/>
    <p:sldId id="283" r:id="rId7"/>
    <p:sldId id="282" r:id="rId8"/>
    <p:sldId id="284" r:id="rId9"/>
    <p:sldId id="285" r:id="rId10"/>
    <p:sldId id="286" r:id="rId11"/>
    <p:sldId id="287" r:id="rId12"/>
    <p:sldId id="288" r:id="rId13"/>
    <p:sldId id="289" r:id="rId14"/>
    <p:sldId id="29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4660"/>
  </p:normalViewPr>
  <p:slideViewPr>
    <p:cSldViewPr snapToGrid="0">
      <p:cViewPr varScale="1">
        <p:scale>
          <a:sx n="74" d="100"/>
          <a:sy n="74"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05000"/>
          </a:xfrm>
        </p:spPr>
        <p:txBody>
          <a:bodyPr/>
          <a:lstStyle>
            <a:lvl1pPr>
              <a:defRPr sz="6600"/>
            </a:lvl1pPr>
          </a:lstStyle>
          <a:p>
            <a:r>
              <a:rPr lang="en-US" dirty="0" smtClean="0"/>
              <a:t>Click to edit Master title style</a:t>
            </a:r>
            <a:endParaRPr lang="en-US" dirty="0"/>
          </a:p>
        </p:txBody>
      </p:sp>
      <p:sp>
        <p:nvSpPr>
          <p:cNvPr id="3" name="Content Placeholder 2"/>
          <p:cNvSpPr>
            <a:spLocks noGrp="1"/>
          </p:cNvSpPr>
          <p:nvPr>
            <p:ph idx="1"/>
          </p:nvPr>
        </p:nvSpPr>
        <p:spPr>
          <a:xfrm>
            <a:off x="0" y="2019299"/>
            <a:ext cx="12192000" cy="4318001"/>
          </a:xfrm>
        </p:spPr>
        <p:txBody>
          <a:bodyPr anchor="t">
            <a:normAutofit/>
          </a:bodyPr>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752012" y="6457949"/>
            <a:ext cx="1600200" cy="365125"/>
          </a:xfrm>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a:xfrm>
            <a:off x="101600" y="6483349"/>
            <a:ext cx="9485312" cy="365125"/>
          </a:xfrm>
        </p:spPr>
        <p:txBody>
          <a:bodyPr/>
          <a:lstStyle/>
          <a:p>
            <a:endParaRPr lang="en-US" dirty="0"/>
          </a:p>
        </p:txBody>
      </p:sp>
      <p:sp>
        <p:nvSpPr>
          <p:cNvPr id="6" name="Slide Number Placeholder 5"/>
          <p:cNvSpPr>
            <a:spLocks noGrp="1"/>
          </p:cNvSpPr>
          <p:nvPr>
            <p:ph type="sldNum" sz="quarter" idx="12"/>
          </p:nvPr>
        </p:nvSpPr>
        <p:spPr>
          <a:xfrm>
            <a:off x="11517312" y="6457950"/>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10/29/2017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5400"/>
            <a:ext cx="12179300" cy="1028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257301"/>
            <a:ext cx="12192000" cy="50165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879012" y="64801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10/29/2017</a:t>
            </a:fld>
            <a:endParaRPr lang="en-US" dirty="0"/>
          </a:p>
        </p:txBody>
      </p:sp>
      <p:sp>
        <p:nvSpPr>
          <p:cNvPr id="5" name="Footer Placeholder 4"/>
          <p:cNvSpPr>
            <a:spLocks noGrp="1"/>
          </p:cNvSpPr>
          <p:nvPr>
            <p:ph type="ftr" sz="quarter" idx="3"/>
          </p:nvPr>
        </p:nvSpPr>
        <p:spPr>
          <a:xfrm>
            <a:off x="-1" y="6480175"/>
            <a:ext cx="9730091"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628133" y="6480174"/>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4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3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3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a:t>
            </a:r>
            <a:br>
              <a:rPr lang="en-US" dirty="0" smtClean="0"/>
            </a:br>
            <a:r>
              <a:rPr lang="en-US" dirty="0" smtClean="0"/>
              <a:t>Lessons 38 - 41</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242668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6676"/>
          </a:xfrm>
        </p:spPr>
        <p:txBody>
          <a:bodyPr/>
          <a:lstStyle/>
          <a:p>
            <a:r>
              <a:rPr lang="en-US" dirty="0" smtClean="0"/>
              <a:t>Lesson 40</a:t>
            </a:r>
            <a:endParaRPr lang="en-US" dirty="0"/>
          </a:p>
        </p:txBody>
      </p:sp>
      <p:sp>
        <p:nvSpPr>
          <p:cNvPr id="3" name="Content Placeholder 2"/>
          <p:cNvSpPr>
            <a:spLocks noGrp="1"/>
          </p:cNvSpPr>
          <p:nvPr>
            <p:ph idx="1"/>
          </p:nvPr>
        </p:nvSpPr>
        <p:spPr>
          <a:xfrm>
            <a:off x="0" y="1310961"/>
            <a:ext cx="12192000" cy="698143"/>
          </a:xfrm>
        </p:spPr>
        <p:txBody>
          <a:bodyPr>
            <a:normAutofit/>
          </a:bodyPr>
          <a:lstStyle/>
          <a:p>
            <a:pPr marL="0" indent="0" algn="ctr">
              <a:buNone/>
            </a:pPr>
            <a:r>
              <a:rPr lang="en-US" dirty="0"/>
              <a:t>Part </a:t>
            </a:r>
            <a:r>
              <a:rPr lang="en-US" dirty="0" smtClean="0"/>
              <a:t>2</a:t>
            </a:r>
            <a:endParaRPr lang="en-US" dirty="0"/>
          </a:p>
        </p:txBody>
      </p:sp>
      <p:pic>
        <p:nvPicPr>
          <p:cNvPr id="5" name="Picture 4"/>
          <p:cNvPicPr>
            <a:picLocks noChangeAspect="1"/>
          </p:cNvPicPr>
          <p:nvPr/>
        </p:nvPicPr>
        <p:blipFill>
          <a:blip r:embed="rId2"/>
          <a:stretch>
            <a:fillRect/>
          </a:stretch>
        </p:blipFill>
        <p:spPr>
          <a:xfrm>
            <a:off x="979532" y="2168749"/>
            <a:ext cx="10232936" cy="3704018"/>
          </a:xfrm>
          <a:prstGeom prst="rect">
            <a:avLst/>
          </a:prstGeom>
        </p:spPr>
      </p:pic>
    </p:spTree>
    <p:extLst>
      <p:ext uri="{BB962C8B-B14F-4D97-AF65-F5344CB8AC3E}">
        <p14:creationId xmlns:p14="http://schemas.microsoft.com/office/powerpoint/2010/main" val="248137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40</a:t>
            </a:r>
            <a:endParaRPr lang="en-US" dirty="0"/>
          </a:p>
        </p:txBody>
      </p:sp>
      <p:sp>
        <p:nvSpPr>
          <p:cNvPr id="3" name="Content Placeholder 2"/>
          <p:cNvSpPr>
            <a:spLocks noGrp="1"/>
          </p:cNvSpPr>
          <p:nvPr>
            <p:ph idx="1"/>
          </p:nvPr>
        </p:nvSpPr>
        <p:spPr/>
        <p:txBody>
          <a:bodyPr/>
          <a:lstStyle/>
          <a:p>
            <a:pPr marL="0" indent="0" algn="ctr">
              <a:buNone/>
            </a:pPr>
            <a:r>
              <a:rPr lang="en-US" dirty="0" smtClean="0"/>
              <a:t>Once you run this program it will seem as though nothing happened. This is not true. Go to the folder where you saved this project and locate the file called letter.txt. Open it up and see what it is.</a:t>
            </a:r>
            <a:endParaRPr lang="en-US" dirty="0"/>
          </a:p>
        </p:txBody>
      </p:sp>
    </p:spTree>
    <p:extLst>
      <p:ext uri="{BB962C8B-B14F-4D97-AF65-F5344CB8AC3E}">
        <p14:creationId xmlns:p14="http://schemas.microsoft.com/office/powerpoint/2010/main" val="90493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41</a:t>
            </a:r>
            <a:endParaRPr lang="en-US" dirty="0"/>
          </a:p>
        </p:txBody>
      </p:sp>
      <p:sp>
        <p:nvSpPr>
          <p:cNvPr id="3" name="Content Placeholder 2"/>
          <p:cNvSpPr>
            <a:spLocks noGrp="1"/>
          </p:cNvSpPr>
          <p:nvPr>
            <p:ph idx="1"/>
          </p:nvPr>
        </p:nvSpPr>
        <p:spPr/>
        <p:txBody>
          <a:bodyPr/>
          <a:lstStyle/>
          <a:p>
            <a:pPr marL="0" indent="0" algn="ctr">
              <a:buNone/>
            </a:pPr>
            <a:r>
              <a:rPr lang="en-US" dirty="0" smtClean="0"/>
              <a:t>In order for this program to work, we need to do a little setup. You need to open up a program called note pad. You need to type your name on the first line, and three numbers on line 3, 4 , and 5. You then need to save the file as Lesson41.txt into the java folder that contains this project.</a:t>
            </a:r>
            <a:endParaRPr lang="en-US" dirty="0"/>
          </a:p>
        </p:txBody>
      </p:sp>
    </p:spTree>
    <p:extLst>
      <p:ext uri="{BB962C8B-B14F-4D97-AF65-F5344CB8AC3E}">
        <p14:creationId xmlns:p14="http://schemas.microsoft.com/office/powerpoint/2010/main" val="216349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41</a:t>
            </a:r>
            <a:endParaRPr lang="en-US" dirty="0"/>
          </a:p>
        </p:txBody>
      </p:sp>
      <p:pic>
        <p:nvPicPr>
          <p:cNvPr id="5" name="Content Placeholder 4"/>
          <p:cNvPicPr>
            <a:picLocks noGrp="1" noChangeAspect="1"/>
          </p:cNvPicPr>
          <p:nvPr>
            <p:ph idx="1"/>
          </p:nvPr>
        </p:nvPicPr>
        <p:blipFill>
          <a:blip r:embed="rId2"/>
          <a:stretch>
            <a:fillRect/>
          </a:stretch>
        </p:blipFill>
        <p:spPr>
          <a:xfrm>
            <a:off x="2328831" y="1538911"/>
            <a:ext cx="7534338" cy="4965814"/>
          </a:xfrm>
          <a:prstGeom prst="rect">
            <a:avLst/>
          </a:prstGeom>
        </p:spPr>
      </p:pic>
    </p:spTree>
    <p:extLst>
      <p:ext uri="{BB962C8B-B14F-4D97-AF65-F5344CB8AC3E}">
        <p14:creationId xmlns:p14="http://schemas.microsoft.com/office/powerpoint/2010/main" val="179496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41</a:t>
            </a:r>
            <a:endParaRPr lang="en-US" dirty="0"/>
          </a:p>
        </p:txBody>
      </p:sp>
      <p:sp>
        <p:nvSpPr>
          <p:cNvPr id="3" name="Content Placeholder 2"/>
          <p:cNvSpPr>
            <a:spLocks noGrp="1"/>
          </p:cNvSpPr>
          <p:nvPr>
            <p:ph idx="1"/>
          </p:nvPr>
        </p:nvSpPr>
        <p:spPr/>
        <p:txBody>
          <a:bodyPr/>
          <a:lstStyle/>
          <a:p>
            <a:pPr marL="0" indent="0" algn="ctr">
              <a:buNone/>
            </a:pPr>
            <a:r>
              <a:rPr lang="en-US" dirty="0" smtClean="0"/>
              <a:t>An example of what you should see the following</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If your program did not work please go back through and check to make sure your code is correct</a:t>
            </a:r>
            <a:endParaRPr lang="en-US" dirty="0"/>
          </a:p>
        </p:txBody>
      </p:sp>
      <p:pic>
        <p:nvPicPr>
          <p:cNvPr id="4" name="Picture 3"/>
          <p:cNvPicPr>
            <a:picLocks noChangeAspect="1"/>
          </p:cNvPicPr>
          <p:nvPr/>
        </p:nvPicPr>
        <p:blipFill>
          <a:blip r:embed="rId2"/>
          <a:stretch>
            <a:fillRect/>
          </a:stretch>
        </p:blipFill>
        <p:spPr>
          <a:xfrm>
            <a:off x="2175907" y="3270002"/>
            <a:ext cx="7840186" cy="1127237"/>
          </a:xfrm>
          <a:prstGeom prst="rect">
            <a:avLst/>
          </a:prstGeom>
        </p:spPr>
      </p:pic>
    </p:spTree>
    <p:extLst>
      <p:ext uri="{BB962C8B-B14F-4D97-AF65-F5344CB8AC3E}">
        <p14:creationId xmlns:p14="http://schemas.microsoft.com/office/powerpoint/2010/main" val="86034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pPr marL="0" lvl="0" indent="0" algn="ctr">
              <a:buNone/>
            </a:pPr>
            <a:r>
              <a:rPr lang="en-US" dirty="0" smtClean="0">
                <a:effectLst/>
              </a:rPr>
              <a:t>Please complete </a:t>
            </a:r>
            <a:r>
              <a:rPr lang="en-US" dirty="0" smtClean="0">
                <a:effectLst/>
              </a:rPr>
              <a:t>your exit slip via the website</a:t>
            </a:r>
            <a:endParaRPr lang="en-US" dirty="0" smtClean="0">
              <a:effectLst/>
            </a:endParaRPr>
          </a:p>
        </p:txBody>
      </p:sp>
    </p:spTree>
    <p:extLst>
      <p:ext uri="{BB962C8B-B14F-4D97-AF65-F5344CB8AC3E}">
        <p14:creationId xmlns:p14="http://schemas.microsoft.com/office/powerpoint/2010/main" val="198518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Learning Targets</a:t>
            </a:r>
            <a:endParaRPr lang="en-US" sz="6600" dirty="0"/>
          </a:p>
        </p:txBody>
      </p:sp>
      <p:sp>
        <p:nvSpPr>
          <p:cNvPr id="3" name="Content Placeholder 2"/>
          <p:cNvSpPr>
            <a:spLocks noGrp="1"/>
          </p:cNvSpPr>
          <p:nvPr>
            <p:ph idx="1"/>
          </p:nvPr>
        </p:nvSpPr>
        <p:spPr/>
        <p:txBody>
          <a:bodyPr anchor="t">
            <a:normAutofit/>
          </a:bodyPr>
          <a:lstStyle/>
          <a:p>
            <a:pPr lvl="0"/>
            <a:r>
              <a:rPr lang="en-US" dirty="0">
                <a:effectLst/>
              </a:rPr>
              <a:t>I will be able to explain why functions are important</a:t>
            </a:r>
          </a:p>
          <a:p>
            <a:pPr lvl="0"/>
            <a:r>
              <a:rPr lang="en-US" dirty="0">
                <a:effectLst/>
              </a:rPr>
              <a:t>I will be able to create a text file</a:t>
            </a:r>
          </a:p>
          <a:p>
            <a:pPr lvl="0"/>
            <a:r>
              <a:rPr lang="en-US" dirty="0">
                <a:effectLst/>
              </a:rPr>
              <a:t>I will be able to import variable from a text file</a:t>
            </a:r>
          </a:p>
        </p:txBody>
      </p:sp>
    </p:spTree>
    <p:extLst>
      <p:ext uri="{BB962C8B-B14F-4D97-AF65-F5344CB8AC3E}">
        <p14:creationId xmlns:p14="http://schemas.microsoft.com/office/powerpoint/2010/main" val="22444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38</a:t>
            </a:r>
            <a:endParaRPr lang="en-US" dirty="0"/>
          </a:p>
        </p:txBody>
      </p:sp>
      <p:sp>
        <p:nvSpPr>
          <p:cNvPr id="3" name="Content Placeholder 2"/>
          <p:cNvSpPr>
            <a:spLocks noGrp="1"/>
          </p:cNvSpPr>
          <p:nvPr>
            <p:ph idx="1"/>
          </p:nvPr>
        </p:nvSpPr>
        <p:spPr>
          <a:xfrm>
            <a:off x="0" y="2019300"/>
            <a:ext cx="12192000" cy="809626"/>
          </a:xfrm>
        </p:spPr>
        <p:txBody>
          <a:bodyPr/>
          <a:lstStyle/>
          <a:p>
            <a:pPr marL="0" indent="0" algn="ctr">
              <a:buNone/>
            </a:pPr>
            <a:r>
              <a:rPr lang="en-US" dirty="0" smtClean="0"/>
              <a:t>Part 1</a:t>
            </a:r>
            <a:endParaRPr lang="en-US" dirty="0"/>
          </a:p>
        </p:txBody>
      </p:sp>
      <p:pic>
        <p:nvPicPr>
          <p:cNvPr id="4" name="Picture 3"/>
          <p:cNvPicPr>
            <a:picLocks noChangeAspect="1"/>
          </p:cNvPicPr>
          <p:nvPr/>
        </p:nvPicPr>
        <p:blipFill>
          <a:blip r:embed="rId2"/>
          <a:stretch>
            <a:fillRect/>
          </a:stretch>
        </p:blipFill>
        <p:spPr>
          <a:xfrm>
            <a:off x="1702024" y="2828925"/>
            <a:ext cx="9277350" cy="4029075"/>
          </a:xfrm>
          <a:prstGeom prst="rect">
            <a:avLst/>
          </a:prstGeom>
        </p:spPr>
      </p:pic>
    </p:spTree>
    <p:extLst>
      <p:ext uri="{BB962C8B-B14F-4D97-AF65-F5344CB8AC3E}">
        <p14:creationId xmlns:p14="http://schemas.microsoft.com/office/powerpoint/2010/main" val="12144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1977"/>
          </a:xfrm>
        </p:spPr>
        <p:txBody>
          <a:bodyPr>
            <a:normAutofit/>
          </a:bodyPr>
          <a:lstStyle/>
          <a:p>
            <a:r>
              <a:rPr lang="en-US" dirty="0" smtClean="0"/>
              <a:t>Lesson 38</a:t>
            </a:r>
            <a:endParaRPr lang="en-US" dirty="0"/>
          </a:p>
        </p:txBody>
      </p:sp>
      <p:sp>
        <p:nvSpPr>
          <p:cNvPr id="3" name="Content Placeholder 2"/>
          <p:cNvSpPr>
            <a:spLocks noGrp="1"/>
          </p:cNvSpPr>
          <p:nvPr>
            <p:ph idx="1"/>
          </p:nvPr>
        </p:nvSpPr>
        <p:spPr>
          <a:xfrm>
            <a:off x="0" y="767164"/>
            <a:ext cx="4048125" cy="809626"/>
          </a:xfrm>
        </p:spPr>
        <p:txBody>
          <a:bodyPr/>
          <a:lstStyle/>
          <a:p>
            <a:pPr marL="0" indent="0" algn="ctr">
              <a:buNone/>
            </a:pPr>
            <a:r>
              <a:rPr lang="en-US" dirty="0" smtClean="0"/>
              <a:t>Part 2</a:t>
            </a:r>
            <a:endParaRPr lang="en-US" dirty="0"/>
          </a:p>
        </p:txBody>
      </p:sp>
      <p:pic>
        <p:nvPicPr>
          <p:cNvPr id="5" name="Picture 4"/>
          <p:cNvPicPr>
            <a:picLocks noChangeAspect="1"/>
          </p:cNvPicPr>
          <p:nvPr/>
        </p:nvPicPr>
        <p:blipFill>
          <a:blip r:embed="rId2"/>
          <a:stretch>
            <a:fillRect/>
          </a:stretch>
        </p:blipFill>
        <p:spPr>
          <a:xfrm>
            <a:off x="0" y="1428348"/>
            <a:ext cx="4048125" cy="5314950"/>
          </a:xfrm>
          <a:prstGeom prst="rect">
            <a:avLst/>
          </a:prstGeom>
        </p:spPr>
      </p:pic>
      <p:pic>
        <p:nvPicPr>
          <p:cNvPr id="6" name="Picture 5"/>
          <p:cNvPicPr>
            <a:picLocks noChangeAspect="1"/>
          </p:cNvPicPr>
          <p:nvPr/>
        </p:nvPicPr>
        <p:blipFill>
          <a:blip r:embed="rId3"/>
          <a:stretch>
            <a:fillRect/>
          </a:stretch>
        </p:blipFill>
        <p:spPr>
          <a:xfrm>
            <a:off x="4520591" y="2175993"/>
            <a:ext cx="7498684" cy="4567305"/>
          </a:xfrm>
          <a:prstGeom prst="rect">
            <a:avLst/>
          </a:prstGeom>
        </p:spPr>
      </p:pic>
      <p:sp>
        <p:nvSpPr>
          <p:cNvPr id="7" name="Content Placeholder 2"/>
          <p:cNvSpPr txBox="1">
            <a:spLocks/>
          </p:cNvSpPr>
          <p:nvPr/>
        </p:nvSpPr>
        <p:spPr>
          <a:xfrm>
            <a:off x="4520591" y="1360530"/>
            <a:ext cx="7498684" cy="80962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3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3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2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2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Font typeface="Arial"/>
              <a:buNone/>
            </a:pPr>
            <a:r>
              <a:rPr lang="en-US" dirty="0" smtClean="0"/>
              <a:t>Part 3</a:t>
            </a:r>
            <a:endParaRPr lang="en-US" dirty="0"/>
          </a:p>
        </p:txBody>
      </p:sp>
    </p:spTree>
    <p:extLst>
      <p:ext uri="{BB962C8B-B14F-4D97-AF65-F5344CB8AC3E}">
        <p14:creationId xmlns:p14="http://schemas.microsoft.com/office/powerpoint/2010/main" val="246695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38</a:t>
            </a:r>
            <a:endParaRPr lang="en-US" dirty="0"/>
          </a:p>
        </p:txBody>
      </p:sp>
      <p:sp>
        <p:nvSpPr>
          <p:cNvPr id="3" name="Content Placeholder 2"/>
          <p:cNvSpPr>
            <a:spLocks noGrp="1"/>
          </p:cNvSpPr>
          <p:nvPr>
            <p:ph idx="1"/>
          </p:nvPr>
        </p:nvSpPr>
        <p:spPr>
          <a:xfrm>
            <a:off x="0" y="2019300"/>
            <a:ext cx="12192000" cy="809626"/>
          </a:xfrm>
        </p:spPr>
        <p:txBody>
          <a:bodyPr/>
          <a:lstStyle/>
          <a:p>
            <a:pPr marL="0" indent="0" algn="ctr">
              <a:buNone/>
            </a:pPr>
            <a:r>
              <a:rPr lang="en-US" dirty="0" smtClean="0"/>
              <a:t>Part 4</a:t>
            </a:r>
            <a:endParaRPr lang="en-US" dirty="0"/>
          </a:p>
        </p:txBody>
      </p:sp>
      <p:pic>
        <p:nvPicPr>
          <p:cNvPr id="5" name="Picture 4"/>
          <p:cNvPicPr>
            <a:picLocks noChangeAspect="1"/>
          </p:cNvPicPr>
          <p:nvPr/>
        </p:nvPicPr>
        <p:blipFill>
          <a:blip r:embed="rId2"/>
          <a:stretch>
            <a:fillRect/>
          </a:stretch>
        </p:blipFill>
        <p:spPr>
          <a:xfrm>
            <a:off x="4452937" y="2786062"/>
            <a:ext cx="3286125" cy="1285875"/>
          </a:xfrm>
          <a:prstGeom prst="rect">
            <a:avLst/>
          </a:prstGeom>
        </p:spPr>
      </p:pic>
    </p:spTree>
    <p:extLst>
      <p:ext uri="{BB962C8B-B14F-4D97-AF65-F5344CB8AC3E}">
        <p14:creationId xmlns:p14="http://schemas.microsoft.com/office/powerpoint/2010/main" val="428206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38</a:t>
            </a:r>
            <a:endParaRPr lang="en-US" dirty="0"/>
          </a:p>
        </p:txBody>
      </p:sp>
      <p:sp>
        <p:nvSpPr>
          <p:cNvPr id="3" name="Content Placeholder 2"/>
          <p:cNvSpPr>
            <a:spLocks noGrp="1"/>
          </p:cNvSpPr>
          <p:nvPr>
            <p:ph idx="1"/>
          </p:nvPr>
        </p:nvSpPr>
        <p:spPr>
          <a:xfrm>
            <a:off x="0" y="2019300"/>
            <a:ext cx="12192000" cy="809626"/>
          </a:xfrm>
        </p:spPr>
        <p:txBody>
          <a:bodyPr/>
          <a:lstStyle/>
          <a:p>
            <a:pPr marL="0" indent="0" algn="ctr">
              <a:buNone/>
            </a:pPr>
            <a:r>
              <a:rPr lang="en-US" dirty="0" smtClean="0"/>
              <a:t>Important Notes</a:t>
            </a:r>
            <a:endParaRPr lang="en-US" dirty="0"/>
          </a:p>
        </p:txBody>
      </p:sp>
      <p:pic>
        <p:nvPicPr>
          <p:cNvPr id="4" name="Picture 3"/>
          <p:cNvPicPr>
            <a:picLocks noChangeAspect="1"/>
          </p:cNvPicPr>
          <p:nvPr/>
        </p:nvPicPr>
        <p:blipFill>
          <a:blip r:embed="rId2"/>
          <a:stretch>
            <a:fillRect/>
          </a:stretch>
        </p:blipFill>
        <p:spPr>
          <a:xfrm>
            <a:off x="922855" y="3042968"/>
            <a:ext cx="10346289" cy="2288885"/>
          </a:xfrm>
          <a:prstGeom prst="rect">
            <a:avLst/>
          </a:prstGeom>
        </p:spPr>
      </p:pic>
    </p:spTree>
    <p:extLst>
      <p:ext uri="{BB962C8B-B14F-4D97-AF65-F5344CB8AC3E}">
        <p14:creationId xmlns:p14="http://schemas.microsoft.com/office/powerpoint/2010/main" val="423120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39</a:t>
            </a:r>
            <a:endParaRPr lang="en-US" dirty="0"/>
          </a:p>
        </p:txBody>
      </p:sp>
      <p:pic>
        <p:nvPicPr>
          <p:cNvPr id="4" name="Content Placeholder 3"/>
          <p:cNvPicPr>
            <a:picLocks noGrp="1" noChangeAspect="1"/>
          </p:cNvPicPr>
          <p:nvPr>
            <p:ph idx="1"/>
          </p:nvPr>
        </p:nvPicPr>
        <p:blipFill>
          <a:blip r:embed="rId2"/>
          <a:stretch>
            <a:fillRect/>
          </a:stretch>
        </p:blipFill>
        <p:spPr>
          <a:xfrm>
            <a:off x="2245116" y="1684024"/>
            <a:ext cx="7701768" cy="4266120"/>
          </a:xfrm>
          <a:prstGeom prst="rect">
            <a:avLst/>
          </a:prstGeom>
        </p:spPr>
      </p:pic>
    </p:spTree>
    <p:extLst>
      <p:ext uri="{BB962C8B-B14F-4D97-AF65-F5344CB8AC3E}">
        <p14:creationId xmlns:p14="http://schemas.microsoft.com/office/powerpoint/2010/main" val="413621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6676"/>
          </a:xfrm>
        </p:spPr>
        <p:txBody>
          <a:bodyPr/>
          <a:lstStyle/>
          <a:p>
            <a:r>
              <a:rPr lang="en-US" dirty="0" smtClean="0"/>
              <a:t>Lesson 40</a:t>
            </a:r>
            <a:endParaRPr lang="en-US" dirty="0"/>
          </a:p>
        </p:txBody>
      </p:sp>
      <p:sp>
        <p:nvSpPr>
          <p:cNvPr id="3" name="Content Placeholder 2"/>
          <p:cNvSpPr>
            <a:spLocks noGrp="1"/>
          </p:cNvSpPr>
          <p:nvPr>
            <p:ph idx="1"/>
          </p:nvPr>
        </p:nvSpPr>
        <p:spPr>
          <a:xfrm>
            <a:off x="0" y="1310961"/>
            <a:ext cx="12192000" cy="1702695"/>
          </a:xfrm>
        </p:spPr>
        <p:txBody>
          <a:bodyPr>
            <a:normAutofit lnSpcReduction="10000"/>
          </a:bodyPr>
          <a:lstStyle/>
          <a:p>
            <a:pPr marL="0" indent="0" algn="ctr">
              <a:buNone/>
            </a:pPr>
            <a:r>
              <a:rPr lang="en-US" b="1" dirty="0"/>
              <a:t>Lesson Overview: </a:t>
            </a:r>
            <a:r>
              <a:rPr lang="en-US" dirty="0"/>
              <a:t>Students are going to create a program that can put information into a text file instead of only being able to print things on the screen. </a:t>
            </a:r>
            <a:endParaRPr lang="en-US" dirty="0"/>
          </a:p>
        </p:txBody>
      </p:sp>
    </p:spTree>
    <p:extLst>
      <p:ext uri="{BB962C8B-B14F-4D97-AF65-F5344CB8AC3E}">
        <p14:creationId xmlns:p14="http://schemas.microsoft.com/office/powerpoint/2010/main" val="269578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6676"/>
          </a:xfrm>
        </p:spPr>
        <p:txBody>
          <a:bodyPr/>
          <a:lstStyle/>
          <a:p>
            <a:r>
              <a:rPr lang="en-US" dirty="0" smtClean="0"/>
              <a:t>Lesson 40</a:t>
            </a:r>
            <a:endParaRPr lang="en-US" dirty="0"/>
          </a:p>
        </p:txBody>
      </p:sp>
      <p:sp>
        <p:nvSpPr>
          <p:cNvPr id="3" name="Content Placeholder 2"/>
          <p:cNvSpPr>
            <a:spLocks noGrp="1"/>
          </p:cNvSpPr>
          <p:nvPr>
            <p:ph idx="1"/>
          </p:nvPr>
        </p:nvSpPr>
        <p:spPr>
          <a:xfrm>
            <a:off x="0" y="1310961"/>
            <a:ext cx="12192000" cy="698143"/>
          </a:xfrm>
        </p:spPr>
        <p:txBody>
          <a:bodyPr>
            <a:normAutofit/>
          </a:bodyPr>
          <a:lstStyle/>
          <a:p>
            <a:pPr marL="0" indent="0" algn="ctr">
              <a:buNone/>
            </a:pPr>
            <a:r>
              <a:rPr lang="en-US" dirty="0"/>
              <a:t>Part </a:t>
            </a:r>
            <a:r>
              <a:rPr lang="en-US" dirty="0" smtClean="0"/>
              <a:t>1</a:t>
            </a:r>
            <a:endParaRPr lang="en-US" dirty="0"/>
          </a:p>
        </p:txBody>
      </p:sp>
      <p:pic>
        <p:nvPicPr>
          <p:cNvPr id="4" name="Picture 3"/>
          <p:cNvPicPr>
            <a:picLocks noChangeAspect="1"/>
          </p:cNvPicPr>
          <p:nvPr/>
        </p:nvPicPr>
        <p:blipFill>
          <a:blip r:embed="rId2"/>
          <a:stretch>
            <a:fillRect/>
          </a:stretch>
        </p:blipFill>
        <p:spPr>
          <a:xfrm>
            <a:off x="1599980" y="2009104"/>
            <a:ext cx="8992040" cy="4340985"/>
          </a:xfrm>
          <a:prstGeom prst="rect">
            <a:avLst/>
          </a:prstGeom>
        </p:spPr>
      </p:pic>
    </p:spTree>
    <p:extLst>
      <p:ext uri="{BB962C8B-B14F-4D97-AF65-F5344CB8AC3E}">
        <p14:creationId xmlns:p14="http://schemas.microsoft.com/office/powerpoint/2010/main" val="2833220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Mesh</Template>
  <TotalTime>3532</TotalTime>
  <Words>253</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Java Lessons 38 - 41</vt:lpstr>
      <vt:lpstr>Learning Targets</vt:lpstr>
      <vt:lpstr>Lesson 38</vt:lpstr>
      <vt:lpstr>Lesson 38</vt:lpstr>
      <vt:lpstr>Lesson 38</vt:lpstr>
      <vt:lpstr>Lesson 38</vt:lpstr>
      <vt:lpstr>Lesson 39</vt:lpstr>
      <vt:lpstr>Lesson 40</vt:lpstr>
      <vt:lpstr>Lesson 40</vt:lpstr>
      <vt:lpstr>Lesson 40</vt:lpstr>
      <vt:lpstr>Lesson 40</vt:lpstr>
      <vt:lpstr>Lesson 41</vt:lpstr>
      <vt:lpstr>Lesson 41</vt:lpstr>
      <vt:lpstr>Lesson 41</vt:lpstr>
      <vt:lpstr>Exit Slip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Lessons 5 – 8</dc:title>
  <dc:creator>Brett Kalmes</dc:creator>
  <cp:lastModifiedBy>Brett Kalmes</cp:lastModifiedBy>
  <cp:revision>34</cp:revision>
  <dcterms:created xsi:type="dcterms:W3CDTF">2017-09-16T21:30:00Z</dcterms:created>
  <dcterms:modified xsi:type="dcterms:W3CDTF">2017-10-29T20:40:02Z</dcterms:modified>
</cp:coreProperties>
</file>