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92" r:id="rId4"/>
    <p:sldId id="293" r:id="rId5"/>
    <p:sldId id="294" r:id="rId6"/>
    <p:sldId id="291" r:id="rId7"/>
    <p:sldId id="26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88" autoAdjust="0"/>
    <p:restoredTop sz="94660"/>
  </p:normalViewPr>
  <p:slideViewPr>
    <p:cSldViewPr snapToGrid="0">
      <p:cViewPr varScale="1">
        <p:scale>
          <a:sx n="74" d="100"/>
          <a:sy n="74"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905000"/>
          </a:xfrm>
        </p:spPr>
        <p:txBody>
          <a:bodyPr/>
          <a:lstStyle>
            <a:lvl1pPr>
              <a:defRPr sz="6600"/>
            </a:lvl1pPr>
          </a:lstStyle>
          <a:p>
            <a:r>
              <a:rPr lang="en-US" dirty="0" smtClean="0"/>
              <a:t>Click to edit Master title style</a:t>
            </a:r>
            <a:endParaRPr lang="en-US" dirty="0"/>
          </a:p>
        </p:txBody>
      </p:sp>
      <p:sp>
        <p:nvSpPr>
          <p:cNvPr id="3" name="Content Placeholder 2"/>
          <p:cNvSpPr>
            <a:spLocks noGrp="1"/>
          </p:cNvSpPr>
          <p:nvPr>
            <p:ph idx="1"/>
          </p:nvPr>
        </p:nvSpPr>
        <p:spPr>
          <a:xfrm>
            <a:off x="0" y="2019299"/>
            <a:ext cx="12192000" cy="4318001"/>
          </a:xfrm>
        </p:spPr>
        <p:txBody>
          <a:bodyPr anchor="t">
            <a:normAutofit/>
          </a:bodyPr>
          <a:lstStyle>
            <a:lvl1pPr>
              <a:defRPr sz="36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9752012" y="6457949"/>
            <a:ext cx="1600200" cy="365125"/>
          </a:xfrm>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a:xfrm>
            <a:off x="101600" y="6483349"/>
            <a:ext cx="9485312" cy="365125"/>
          </a:xfrm>
        </p:spPr>
        <p:txBody>
          <a:bodyPr/>
          <a:lstStyle/>
          <a:p>
            <a:endParaRPr lang="en-US" dirty="0"/>
          </a:p>
        </p:txBody>
      </p:sp>
      <p:sp>
        <p:nvSpPr>
          <p:cNvPr id="6" name="Slide Number Placeholder 5"/>
          <p:cNvSpPr>
            <a:spLocks noGrp="1"/>
          </p:cNvSpPr>
          <p:nvPr>
            <p:ph type="sldNum" sz="quarter" idx="12"/>
          </p:nvPr>
        </p:nvSpPr>
        <p:spPr>
          <a:xfrm>
            <a:off x="11517312" y="6457950"/>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11/6/2017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5400"/>
            <a:ext cx="12179300" cy="10287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257301"/>
            <a:ext cx="12192000" cy="5016500"/>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879012" y="64801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11/6/2017</a:t>
            </a:fld>
            <a:endParaRPr lang="en-US" dirty="0"/>
          </a:p>
        </p:txBody>
      </p:sp>
      <p:sp>
        <p:nvSpPr>
          <p:cNvPr id="5" name="Footer Placeholder 4"/>
          <p:cNvSpPr>
            <a:spLocks noGrp="1"/>
          </p:cNvSpPr>
          <p:nvPr>
            <p:ph type="ftr" sz="quarter" idx="3"/>
          </p:nvPr>
        </p:nvSpPr>
        <p:spPr>
          <a:xfrm>
            <a:off x="-1" y="6480175"/>
            <a:ext cx="9730091"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1628133" y="6480174"/>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4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3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3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2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2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Java</a:t>
            </a:r>
            <a:br>
              <a:rPr lang="en-US" dirty="0" smtClean="0"/>
            </a:br>
            <a:r>
              <a:rPr lang="en-US" dirty="0" smtClean="0"/>
              <a:t>Lessons 38 - 41</a:t>
            </a:r>
            <a:endParaRPr lang="en-US" dirty="0"/>
          </a:p>
        </p:txBody>
      </p:sp>
      <p:sp>
        <p:nvSpPr>
          <p:cNvPr id="3" name="Subtitle 2"/>
          <p:cNvSpPr>
            <a:spLocks noGrp="1"/>
          </p:cNvSpPr>
          <p:nvPr>
            <p:ph type="subTitle" idx="1"/>
          </p:nvPr>
        </p:nvSpPr>
        <p:spPr/>
        <p:txBody>
          <a:bodyPr/>
          <a:lstStyle/>
          <a:p>
            <a:r>
              <a:rPr lang="en-US" dirty="0" smtClean="0"/>
              <a:t>Mr. Kalmes</a:t>
            </a:r>
            <a:endParaRPr lang="en-US" dirty="0"/>
          </a:p>
        </p:txBody>
      </p:sp>
    </p:spTree>
    <p:extLst>
      <p:ext uri="{BB962C8B-B14F-4D97-AF65-F5344CB8AC3E}">
        <p14:creationId xmlns:p14="http://schemas.microsoft.com/office/powerpoint/2010/main" val="2426684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Learning Targets</a:t>
            </a:r>
            <a:endParaRPr lang="en-US" sz="6600" dirty="0"/>
          </a:p>
        </p:txBody>
      </p:sp>
      <p:sp>
        <p:nvSpPr>
          <p:cNvPr id="3" name="Content Placeholder 2"/>
          <p:cNvSpPr>
            <a:spLocks noGrp="1"/>
          </p:cNvSpPr>
          <p:nvPr>
            <p:ph idx="1"/>
          </p:nvPr>
        </p:nvSpPr>
        <p:spPr/>
        <p:txBody>
          <a:bodyPr anchor="t">
            <a:normAutofit/>
          </a:bodyPr>
          <a:lstStyle/>
          <a:p>
            <a:pPr lvl="0" algn="ctr"/>
            <a:r>
              <a:rPr lang="en-US" dirty="0">
                <a:effectLst/>
              </a:rPr>
              <a:t>I will be able to </a:t>
            </a:r>
            <a:r>
              <a:rPr lang="en-US" dirty="0" smtClean="0">
                <a:effectLst/>
              </a:rPr>
              <a:t>create a coin flipping game</a:t>
            </a:r>
            <a:endParaRPr lang="en-US" dirty="0">
              <a:effectLst/>
            </a:endParaRPr>
          </a:p>
        </p:txBody>
      </p:sp>
    </p:spTree>
    <p:extLst>
      <p:ext uri="{BB962C8B-B14F-4D97-AF65-F5344CB8AC3E}">
        <p14:creationId xmlns:p14="http://schemas.microsoft.com/office/powerpoint/2010/main" val="224441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42</a:t>
            </a:r>
            <a:endParaRPr lang="en-US" dirty="0"/>
          </a:p>
        </p:txBody>
      </p:sp>
      <p:pic>
        <p:nvPicPr>
          <p:cNvPr id="4" name="Content Placeholder 3"/>
          <p:cNvPicPr>
            <a:picLocks noGrp="1" noChangeAspect="1"/>
          </p:cNvPicPr>
          <p:nvPr>
            <p:ph idx="1"/>
          </p:nvPr>
        </p:nvPicPr>
        <p:blipFill>
          <a:blip r:embed="rId2"/>
          <a:stretch>
            <a:fillRect/>
          </a:stretch>
        </p:blipFill>
        <p:spPr>
          <a:xfrm>
            <a:off x="2695575" y="2186501"/>
            <a:ext cx="6800850" cy="3829050"/>
          </a:xfrm>
          <a:prstGeom prst="rect">
            <a:avLst/>
          </a:prstGeom>
        </p:spPr>
      </p:pic>
    </p:spTree>
    <p:extLst>
      <p:ext uri="{BB962C8B-B14F-4D97-AF65-F5344CB8AC3E}">
        <p14:creationId xmlns:p14="http://schemas.microsoft.com/office/powerpoint/2010/main" val="573562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42</a:t>
            </a:r>
            <a:endParaRPr lang="en-US" dirty="0"/>
          </a:p>
        </p:txBody>
      </p:sp>
      <p:pic>
        <p:nvPicPr>
          <p:cNvPr id="4" name="Content Placeholder 3"/>
          <p:cNvPicPr>
            <a:picLocks noGrp="1" noChangeAspect="1"/>
          </p:cNvPicPr>
          <p:nvPr>
            <p:ph idx="1"/>
          </p:nvPr>
        </p:nvPicPr>
        <p:blipFill>
          <a:blip r:embed="rId2"/>
          <a:stretch>
            <a:fillRect/>
          </a:stretch>
        </p:blipFill>
        <p:spPr>
          <a:xfrm>
            <a:off x="2503289" y="2019300"/>
            <a:ext cx="7185421" cy="4318000"/>
          </a:xfrm>
          <a:prstGeom prst="rect">
            <a:avLst/>
          </a:prstGeom>
        </p:spPr>
      </p:pic>
    </p:spTree>
    <p:extLst>
      <p:ext uri="{BB962C8B-B14F-4D97-AF65-F5344CB8AC3E}">
        <p14:creationId xmlns:p14="http://schemas.microsoft.com/office/powerpoint/2010/main" val="1247256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42</a:t>
            </a:r>
            <a:endParaRPr lang="en-US" dirty="0"/>
          </a:p>
        </p:txBody>
      </p:sp>
      <p:pic>
        <p:nvPicPr>
          <p:cNvPr id="4" name="Content Placeholder 3"/>
          <p:cNvPicPr>
            <a:picLocks noGrp="1" noChangeAspect="1"/>
          </p:cNvPicPr>
          <p:nvPr>
            <p:ph idx="1"/>
          </p:nvPr>
        </p:nvPicPr>
        <p:blipFill>
          <a:blip r:embed="rId2"/>
          <a:stretch>
            <a:fillRect/>
          </a:stretch>
        </p:blipFill>
        <p:spPr>
          <a:xfrm>
            <a:off x="2149977" y="1465509"/>
            <a:ext cx="7892046" cy="4318000"/>
          </a:xfrm>
          <a:prstGeom prst="rect">
            <a:avLst/>
          </a:prstGeom>
        </p:spPr>
      </p:pic>
      <p:pic>
        <p:nvPicPr>
          <p:cNvPr id="5" name="Picture 4"/>
          <p:cNvPicPr>
            <a:picLocks noChangeAspect="1"/>
          </p:cNvPicPr>
          <p:nvPr/>
        </p:nvPicPr>
        <p:blipFill>
          <a:blip r:embed="rId3"/>
          <a:stretch>
            <a:fillRect/>
          </a:stretch>
        </p:blipFill>
        <p:spPr>
          <a:xfrm>
            <a:off x="2149976" y="5783509"/>
            <a:ext cx="7892047" cy="895350"/>
          </a:xfrm>
          <a:prstGeom prst="rect">
            <a:avLst/>
          </a:prstGeom>
        </p:spPr>
      </p:pic>
    </p:spTree>
    <p:extLst>
      <p:ext uri="{BB962C8B-B14F-4D97-AF65-F5344CB8AC3E}">
        <p14:creationId xmlns:p14="http://schemas.microsoft.com/office/powerpoint/2010/main" val="4159940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42</a:t>
            </a:r>
            <a:endParaRPr lang="en-US" dirty="0"/>
          </a:p>
        </p:txBody>
      </p:sp>
      <p:sp>
        <p:nvSpPr>
          <p:cNvPr id="3" name="Content Placeholder 2"/>
          <p:cNvSpPr>
            <a:spLocks noGrp="1"/>
          </p:cNvSpPr>
          <p:nvPr>
            <p:ph idx="1"/>
          </p:nvPr>
        </p:nvSpPr>
        <p:spPr/>
        <p:txBody>
          <a:bodyPr/>
          <a:lstStyle/>
          <a:p>
            <a:pPr marL="0" indent="0" algn="ctr">
              <a:buNone/>
            </a:pPr>
            <a:r>
              <a:rPr lang="en-US" dirty="0">
                <a:effectLst/>
              </a:rPr>
              <a:t>Today you will be working on creating a coin flipping game. You will need to add on two parts to the game. The first is to show the coin with either heads or tails. The second is to add in a function to make the game repeatable.</a:t>
            </a:r>
            <a:endParaRPr lang="en-US" dirty="0"/>
          </a:p>
        </p:txBody>
      </p:sp>
    </p:spTree>
    <p:extLst>
      <p:ext uri="{BB962C8B-B14F-4D97-AF65-F5344CB8AC3E}">
        <p14:creationId xmlns:p14="http://schemas.microsoft.com/office/powerpoint/2010/main" val="56304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Slip</a:t>
            </a:r>
            <a:endParaRPr lang="en-US" dirty="0"/>
          </a:p>
        </p:txBody>
      </p:sp>
      <p:sp>
        <p:nvSpPr>
          <p:cNvPr id="3" name="Content Placeholder 2"/>
          <p:cNvSpPr>
            <a:spLocks noGrp="1"/>
          </p:cNvSpPr>
          <p:nvPr>
            <p:ph idx="1"/>
          </p:nvPr>
        </p:nvSpPr>
        <p:spPr/>
        <p:txBody>
          <a:bodyPr/>
          <a:lstStyle/>
          <a:p>
            <a:pPr marL="0" lvl="0" indent="0" algn="ctr">
              <a:buNone/>
            </a:pPr>
            <a:r>
              <a:rPr lang="en-US" dirty="0" smtClean="0">
                <a:effectLst/>
              </a:rPr>
              <a:t>Please complete your exit slip via the website</a:t>
            </a:r>
          </a:p>
        </p:txBody>
      </p:sp>
    </p:spTree>
    <p:extLst>
      <p:ext uri="{BB962C8B-B14F-4D97-AF65-F5344CB8AC3E}">
        <p14:creationId xmlns:p14="http://schemas.microsoft.com/office/powerpoint/2010/main" val="19851827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docProps/app.xml><?xml version="1.0" encoding="utf-8"?>
<Properties xmlns="http://schemas.openxmlformats.org/officeDocument/2006/extended-properties" xmlns:vt="http://schemas.openxmlformats.org/officeDocument/2006/docPropsVTypes">
  <Template>Mesh</Template>
  <TotalTime>3547</TotalTime>
  <Words>85</Words>
  <Application>Microsoft Office PowerPoint</Application>
  <PresentationFormat>Widescreen</PresentationFormat>
  <Paragraphs>11</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Mesh</vt:lpstr>
      <vt:lpstr>Java Lessons 38 - 41</vt:lpstr>
      <vt:lpstr>Learning Targets</vt:lpstr>
      <vt:lpstr>Lesson 42</vt:lpstr>
      <vt:lpstr>Lesson 42</vt:lpstr>
      <vt:lpstr>Lesson 42</vt:lpstr>
      <vt:lpstr>Lesson 42</vt:lpstr>
      <vt:lpstr>Exit Slip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Lessons 5 – 8</dc:title>
  <dc:creator>Brett Kalmes</dc:creator>
  <cp:lastModifiedBy>Brett Kalmes</cp:lastModifiedBy>
  <cp:revision>37</cp:revision>
  <dcterms:created xsi:type="dcterms:W3CDTF">2017-09-16T21:30:00Z</dcterms:created>
  <dcterms:modified xsi:type="dcterms:W3CDTF">2017-11-07T01:53:38Z</dcterms:modified>
</cp:coreProperties>
</file>