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69" r:id="rId5"/>
    <p:sldId id="270" r:id="rId6"/>
    <p:sldId id="26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4660"/>
  </p:normalViewPr>
  <p:slideViewPr>
    <p:cSldViewPr snapToGrid="0">
      <p:cViewPr varScale="1">
        <p:scale>
          <a:sx n="74" d="100"/>
          <a:sy n="74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5000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19299"/>
            <a:ext cx="12192000" cy="4318001"/>
          </a:xfrm>
        </p:spPr>
        <p:txBody>
          <a:bodyPr anchor="t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52012" y="6457949"/>
            <a:ext cx="16002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600" y="6483349"/>
            <a:ext cx="948531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17312" y="6457950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5400"/>
            <a:ext cx="121793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57301"/>
            <a:ext cx="12192000" cy="5016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79012" y="64801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" y="6480175"/>
            <a:ext cx="97300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8133" y="648017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4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3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3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Java</a:t>
            </a:r>
            <a:br>
              <a:rPr lang="en-US" dirty="0" smtClean="0"/>
            </a:br>
            <a:r>
              <a:rPr lang="en-US" dirty="0" smtClean="0"/>
              <a:t>LESSON 50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Kalmes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68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Learning Targets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lvl="0"/>
            <a:r>
              <a:rPr lang="en-US" dirty="0" smtClean="0">
                <a:effectLst/>
              </a:rPr>
              <a:t>I will be able to create a deck of cards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4441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50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0101" y="1519707"/>
            <a:ext cx="9631798" cy="495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10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50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438" y="1416676"/>
            <a:ext cx="11083124" cy="506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84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50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2092" y="1905000"/>
            <a:ext cx="7867816" cy="301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5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dirty="0" smtClean="0">
                <a:effectLst/>
              </a:rPr>
              <a:t>Turn in your programs</a:t>
            </a:r>
          </a:p>
        </p:txBody>
      </p:sp>
    </p:spTree>
    <p:extLst>
      <p:ext uri="{BB962C8B-B14F-4D97-AF65-F5344CB8AC3E}">
        <p14:creationId xmlns:p14="http://schemas.microsoft.com/office/powerpoint/2010/main" val="1985182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3790</TotalTime>
  <Words>28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Mesh</vt:lpstr>
      <vt:lpstr>Java LESSON 50</vt:lpstr>
      <vt:lpstr>Learning Targets</vt:lpstr>
      <vt:lpstr>Lesson 50</vt:lpstr>
      <vt:lpstr>Lesson 50</vt:lpstr>
      <vt:lpstr>Lesson 50</vt:lpstr>
      <vt:lpstr>Exit Slip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Lessons 5 – 8</dc:title>
  <dc:creator>Brett Kalmes</dc:creator>
  <cp:lastModifiedBy>Brett Kalmes</cp:lastModifiedBy>
  <cp:revision>51</cp:revision>
  <dcterms:created xsi:type="dcterms:W3CDTF">2017-09-16T21:30:00Z</dcterms:created>
  <dcterms:modified xsi:type="dcterms:W3CDTF">2017-11-14T05:18:36Z</dcterms:modified>
</cp:coreProperties>
</file>