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>
        <p:scale>
          <a:sx n="70" d="100"/>
          <a:sy n="70" d="100"/>
        </p:scale>
        <p:origin x="91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5 –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6005" y="1509309"/>
            <a:ext cx="8779989" cy="50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43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2 of the 4 rules of variables</a:t>
            </a:r>
          </a:p>
          <a:p>
            <a:r>
              <a:rPr lang="en-US" dirty="0" smtClean="0"/>
              <a:t>What are the 3 type of variables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I will be able to utilize variables</a:t>
            </a:r>
          </a:p>
          <a:p>
            <a:r>
              <a:rPr lang="en-US" dirty="0" smtClean="0"/>
              <a:t>I will be able to develop interactive programs</a:t>
            </a:r>
          </a:p>
          <a:p>
            <a:r>
              <a:rPr lang="en-US" dirty="0" smtClean="0"/>
              <a:t>I will be able to create input variables</a:t>
            </a:r>
          </a:p>
          <a:p>
            <a:r>
              <a:rPr lang="en-US" dirty="0" smtClean="0"/>
              <a:t>I will be able to explain the concept of the computer human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Variable </a:t>
            </a:r>
            <a:r>
              <a:rPr lang="en-US" dirty="0"/>
              <a:t>names can be more than one letter long. </a:t>
            </a:r>
          </a:p>
          <a:p>
            <a:endParaRPr lang="en-US" dirty="0" smtClean="0"/>
          </a:p>
          <a:p>
            <a:r>
              <a:rPr lang="en-US" dirty="0" smtClean="0"/>
              <a:t>Variables </a:t>
            </a:r>
            <a:r>
              <a:rPr lang="en-US" dirty="0"/>
              <a:t>can hold more than just numbers; they can hold words. </a:t>
            </a:r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have to choose what type of values the variable will hold when the variable is first created.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value of a variable (but not its type) can change throughout the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838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Types of variables</a:t>
            </a:r>
            <a:r>
              <a:rPr lang="en-US" sz="3200" dirty="0" smtClean="0"/>
              <a:t>:</a:t>
            </a:r>
          </a:p>
          <a:p>
            <a:pPr lvl="1"/>
            <a:r>
              <a:rPr lang="en-US" sz="2800" dirty="0" smtClean="0"/>
              <a:t>Integers</a:t>
            </a:r>
          </a:p>
          <a:p>
            <a:pPr lvl="2"/>
            <a:r>
              <a:rPr lang="en-US" sz="2400" dirty="0" smtClean="0"/>
              <a:t>can hold a value between ± 2 billion</a:t>
            </a:r>
          </a:p>
          <a:p>
            <a:pPr lvl="1"/>
            <a:r>
              <a:rPr lang="en-US" sz="2800" dirty="0" smtClean="0"/>
              <a:t>Doubles</a:t>
            </a:r>
          </a:p>
          <a:p>
            <a:pPr lvl="2"/>
            <a:r>
              <a:rPr lang="en-US" sz="2400" dirty="0" smtClean="0"/>
              <a:t>can hold a number that may have a fractional part. </a:t>
            </a:r>
          </a:p>
          <a:p>
            <a:pPr lvl="2"/>
            <a:r>
              <a:rPr lang="en-US" sz="2400" dirty="0" smtClean="0"/>
              <a:t>Holds value between </a:t>
            </a:r>
            <a:r>
              <a:rPr lang="en-US" sz="2400" dirty="0"/>
              <a:t>± 1.79769 × 10</a:t>
            </a:r>
            <a:r>
              <a:rPr lang="en-US" sz="2400" baseline="30000" dirty="0"/>
              <a:t>308</a:t>
            </a:r>
            <a:r>
              <a:rPr lang="en-US" sz="2400" dirty="0"/>
              <a:t> and 4.94065 ×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-324</a:t>
            </a:r>
          </a:p>
          <a:p>
            <a:pPr lvl="1"/>
            <a:r>
              <a:rPr lang="en-US" sz="2800" dirty="0" smtClean="0"/>
              <a:t>Strings</a:t>
            </a:r>
          </a:p>
          <a:p>
            <a:pPr lvl="2"/>
            <a:r>
              <a:rPr lang="en-US" sz="2400" dirty="0" smtClean="0"/>
              <a:t>can hold words or phrases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800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9190" y="1558149"/>
            <a:ext cx="8613619" cy="491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Mathematical Symbols</a:t>
            </a:r>
            <a:r>
              <a:rPr lang="en-US" dirty="0" smtClean="0"/>
              <a:t>:</a:t>
            </a:r>
          </a:p>
          <a:p>
            <a:r>
              <a:rPr lang="en-US" dirty="0" smtClean="0"/>
              <a:t>Plus Sign (+) will add different variables together</a:t>
            </a:r>
          </a:p>
          <a:p>
            <a:r>
              <a:rPr lang="en-US" dirty="0" smtClean="0"/>
              <a:t>Minus Sign (-) will subtract integers or doubles</a:t>
            </a:r>
          </a:p>
          <a:p>
            <a:r>
              <a:rPr lang="en-US" dirty="0" smtClean="0"/>
              <a:t>Asterisk (*) will multiply integers or doubles</a:t>
            </a:r>
          </a:p>
          <a:p>
            <a:r>
              <a:rPr lang="en-US" dirty="0" smtClean="0"/>
              <a:t>Slash (/) will divide integers or doubles</a:t>
            </a:r>
          </a:p>
          <a:p>
            <a:r>
              <a:rPr lang="en-US" dirty="0" smtClean="0"/>
              <a:t>Percent (%) The remainder after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0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98" y="1468262"/>
            <a:ext cx="5578478" cy="490827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544101" y="2058534"/>
            <a:ext cx="5429535" cy="431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981" y="2967912"/>
            <a:ext cx="5305773" cy="234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134" y="952500"/>
            <a:ext cx="8545732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4026" y="1918648"/>
            <a:ext cx="8611243" cy="423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58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212</TotalTime>
  <Words>215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Java Lessons 5 – 8</vt:lpstr>
      <vt:lpstr>Learning Targets</vt:lpstr>
      <vt:lpstr>Lesson 5</vt:lpstr>
      <vt:lpstr>Lesson 5</vt:lpstr>
      <vt:lpstr>Lesson 5</vt:lpstr>
      <vt:lpstr>Lesson 6</vt:lpstr>
      <vt:lpstr>Lesson 6</vt:lpstr>
      <vt:lpstr>Lesson 7</vt:lpstr>
      <vt:lpstr>Lesson 7</vt:lpstr>
      <vt:lpstr>Lesson 8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8</cp:revision>
  <dcterms:created xsi:type="dcterms:W3CDTF">2017-09-16T21:30:00Z</dcterms:created>
  <dcterms:modified xsi:type="dcterms:W3CDTF">2017-09-17T01:02:09Z</dcterms:modified>
</cp:coreProperties>
</file>