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5" r:id="rId6"/>
    <p:sldId id="269" r:id="rId7"/>
    <p:sldId id="259" r:id="rId8"/>
    <p:sldId id="260" r:id="rId9"/>
    <p:sldId id="26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299"/>
            <a:ext cx="12192000" cy="4318001"/>
          </a:xfrm>
        </p:spPr>
        <p:txBody>
          <a:bodyPr anchor="t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2012" y="6457949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00" y="6483349"/>
            <a:ext cx="94853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7312" y="6457950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5400"/>
            <a:ext cx="121793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57301"/>
            <a:ext cx="12192000" cy="5016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9012" y="64801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" y="6480175"/>
            <a:ext cx="9730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8133" y="648017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4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br>
              <a:rPr lang="en-US" dirty="0" smtClean="0"/>
            </a:br>
            <a:r>
              <a:rPr lang="en-US" dirty="0" smtClean="0"/>
              <a:t>Lessons </a:t>
            </a:r>
            <a:r>
              <a:rPr lang="en-US" dirty="0" smtClean="0"/>
              <a:t>9 </a:t>
            </a:r>
            <a:r>
              <a:rPr lang="en-US" dirty="0" smtClean="0"/>
              <a:t>– </a:t>
            </a: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8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logical error</a:t>
            </a:r>
            <a:endParaRPr lang="en-US" dirty="0" smtClean="0"/>
          </a:p>
          <a:p>
            <a:r>
              <a:rPr lang="en-US" dirty="0" smtClean="0"/>
              <a:t>What’s the difference between += and =+</a:t>
            </a:r>
          </a:p>
          <a:p>
            <a:r>
              <a:rPr lang="en-US" dirty="0" smtClean="0"/>
              <a:t>How do you think you will use </a:t>
            </a:r>
            <a:r>
              <a:rPr lang="en-US" dirty="0" err="1" smtClean="0"/>
              <a:t>boolean</a:t>
            </a:r>
            <a:r>
              <a:rPr lang="en-US" dirty="0" smtClean="0"/>
              <a:t> expressions?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518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Learning Targets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I will be able to utilize variables</a:t>
            </a:r>
          </a:p>
          <a:p>
            <a:r>
              <a:rPr lang="en-US" dirty="0" smtClean="0"/>
              <a:t>I will be able to </a:t>
            </a:r>
            <a:r>
              <a:rPr lang="en-US" dirty="0" smtClean="0"/>
              <a:t>fix logical errors</a:t>
            </a:r>
            <a:endParaRPr lang="en-US" dirty="0" smtClean="0"/>
          </a:p>
          <a:p>
            <a:r>
              <a:rPr lang="en-US" dirty="0" smtClean="0"/>
              <a:t>I will be able to </a:t>
            </a:r>
            <a:r>
              <a:rPr lang="en-US" dirty="0" smtClean="0"/>
              <a:t>construct variable shortcuts</a:t>
            </a:r>
            <a:endParaRPr lang="en-US" dirty="0" smtClean="0"/>
          </a:p>
          <a:p>
            <a:r>
              <a:rPr lang="en-US" dirty="0" smtClean="0"/>
              <a:t>I will be able to </a:t>
            </a:r>
            <a:r>
              <a:rPr lang="en-US" dirty="0" smtClean="0"/>
              <a:t>explain </a:t>
            </a:r>
            <a:r>
              <a:rPr lang="en-US" dirty="0" err="1" smtClean="0"/>
              <a:t>boolean</a:t>
            </a:r>
            <a:r>
              <a:rPr lang="en-US" dirty="0" smtClean="0"/>
              <a:t> expressions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299"/>
            <a:ext cx="12192000" cy="48387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Create the following program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Change the program to convert </a:t>
            </a:r>
            <a:r>
              <a:rPr lang="en-US" dirty="0" err="1" smtClean="0"/>
              <a:t>lbs</a:t>
            </a:r>
            <a:r>
              <a:rPr lang="en-US" dirty="0" smtClean="0"/>
              <a:t> to </a:t>
            </a:r>
            <a:r>
              <a:rPr lang="en-US" dirty="0" err="1" smtClean="0"/>
              <a:t>kgs</a:t>
            </a:r>
            <a:r>
              <a:rPr lang="en-US" dirty="0" smtClean="0"/>
              <a:t> and inches to meters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01215"/>
            <a:ext cx="5871665" cy="396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Logical Error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a flaw with the flow of instructions, so that the output is not what was trying to be accomplished.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1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925" y="2409825"/>
            <a:ext cx="805815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0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Shortcuts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x += n or x -= n or x *= n or x /= n </a:t>
            </a:r>
            <a:r>
              <a:rPr lang="en-US" dirty="0"/>
              <a:t>o</a:t>
            </a:r>
            <a:r>
              <a:rPr lang="en-US" dirty="0" smtClean="0"/>
              <a:t>r x %= 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x++ or x--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 careful: x =+ and x=- are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5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1608" y="1843156"/>
            <a:ext cx="5970392" cy="4123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" y="1843156"/>
            <a:ext cx="5970391" cy="27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3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Boolean Variables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smtClean="0"/>
              <a:t>Can not hold numbers or words</a:t>
            </a:r>
          </a:p>
          <a:p>
            <a:r>
              <a:rPr lang="en-US" dirty="0" smtClean="0"/>
              <a:t>Can only hold two values – True or False</a:t>
            </a:r>
          </a:p>
          <a:p>
            <a:r>
              <a:rPr lang="en-US" dirty="0" smtClean="0"/>
              <a:t>They are used to perform logical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0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9095"/>
          </a:xfrm>
        </p:spPr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44101" y="2058534"/>
            <a:ext cx="5429535" cy="4318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3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3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5" y="1117089"/>
            <a:ext cx="6544101" cy="4832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019" y="4681760"/>
            <a:ext cx="5537397" cy="12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1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270</TotalTime>
  <Words>176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Mesh</vt:lpstr>
      <vt:lpstr>Java Lessons 9 – 12</vt:lpstr>
      <vt:lpstr>Learning Targets</vt:lpstr>
      <vt:lpstr>Lesson 9</vt:lpstr>
      <vt:lpstr>Lesson 10</vt:lpstr>
      <vt:lpstr>Lesson 10</vt:lpstr>
      <vt:lpstr>Lesson 11</vt:lpstr>
      <vt:lpstr>Lesson 11</vt:lpstr>
      <vt:lpstr>Lesson 12</vt:lpstr>
      <vt:lpstr>Lesson 12</vt:lpstr>
      <vt:lpstr>Exit Slip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Lessons 5 – 8</dc:title>
  <dc:creator>Brett Kalmes</dc:creator>
  <cp:lastModifiedBy>Brett Kalmes</cp:lastModifiedBy>
  <cp:revision>13</cp:revision>
  <dcterms:created xsi:type="dcterms:W3CDTF">2017-09-16T21:30:00Z</dcterms:created>
  <dcterms:modified xsi:type="dcterms:W3CDTF">2017-09-17T21:12:50Z</dcterms:modified>
</cp:coreProperties>
</file>