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1999" cy="832834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7132"/>
            <a:ext cx="12191999" cy="4468969"/>
          </a:xfr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4042" y="6372672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223" y="6372672"/>
            <a:ext cx="97386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43" y="637267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 Lessons 1 &amp;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9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64443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BlueJ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The program we will be using for JAVA is called </a:t>
            </a:r>
            <a:r>
              <a:rPr lang="en-US" sz="4000" dirty="0" err="1" smtClean="0"/>
              <a:t>BlueJ</a:t>
            </a:r>
            <a:r>
              <a:rPr lang="en-US" sz="4000" dirty="0" smtClean="0"/>
              <a:t>. Please click on the icon on your desktop to open it</a:t>
            </a:r>
            <a:endParaRPr lang="en-US" sz="4000" dirty="0"/>
          </a:p>
        </p:txBody>
      </p:sp>
      <p:pic>
        <p:nvPicPr>
          <p:cNvPr id="1028" name="Picture 4" descr="Image result for bluej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32" y="3879669"/>
            <a:ext cx="2982226" cy="227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68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BlueJ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copying the code please add 4 lines to it.</a:t>
            </a:r>
          </a:p>
          <a:p>
            <a:r>
              <a:rPr lang="en-US" dirty="0" smtClean="0"/>
              <a:t>Let Mr. K know when you are done so I can check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28" y="4128181"/>
            <a:ext cx="8116524" cy="27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0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following envelope</a:t>
            </a:r>
          </a:p>
          <a:p>
            <a:r>
              <a:rPr lang="en-US" dirty="0" smtClean="0"/>
              <a:t>Change the stamp</a:t>
            </a:r>
          </a:p>
          <a:p>
            <a:r>
              <a:rPr lang="en-US" dirty="0" smtClean="0"/>
              <a:t>Change the Address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59" y="3759256"/>
            <a:ext cx="7913236" cy="30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wording to something you would like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1" y="3144066"/>
            <a:ext cx="67341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44" y="3304903"/>
            <a:ext cx="9091366" cy="34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6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43</TotalTime>
  <Words>88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Java Lessons 1 &amp; 2</vt:lpstr>
      <vt:lpstr>BlueJ</vt:lpstr>
      <vt:lpstr>How to use BlueJ</vt:lpstr>
      <vt:lpstr>Lesson 1</vt:lpstr>
      <vt:lpstr>Lesson 2</vt:lpstr>
      <vt:lpstr>Lesson 3</vt:lpstr>
      <vt:lpstr>Lesson 4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1 &amp; 2</dc:title>
  <dc:creator>Kalmes, Brett A.</dc:creator>
  <cp:lastModifiedBy>Kalmes, Brett A.</cp:lastModifiedBy>
  <cp:revision>3</cp:revision>
  <dcterms:created xsi:type="dcterms:W3CDTF">2017-09-14T14:43:38Z</dcterms:created>
  <dcterms:modified xsi:type="dcterms:W3CDTF">2017-09-14T15:26:40Z</dcterms:modified>
</cp:coreProperties>
</file>