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9" r:id="rId4"/>
    <p:sldId id="271" r:id="rId5"/>
    <p:sldId id="272" r:id="rId6"/>
    <p:sldId id="274" r:id="rId7"/>
    <p:sldId id="273" r:id="rId8"/>
    <p:sldId id="275" r:id="rId9"/>
    <p:sldId id="276" r:id="rId10"/>
    <p:sldId id="277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9299"/>
            <a:ext cx="12192000" cy="4318001"/>
          </a:xfrm>
        </p:spPr>
        <p:txBody>
          <a:bodyPr anchor="t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52012" y="6457949"/>
            <a:ext cx="16002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00" y="6483349"/>
            <a:ext cx="948531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7312" y="6457950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5400"/>
            <a:ext cx="121793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57301"/>
            <a:ext cx="12192000" cy="5016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79012" y="64801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" y="6480175"/>
            <a:ext cx="9730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8133" y="648017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4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br>
              <a:rPr lang="en-US" dirty="0" smtClean="0"/>
            </a:br>
            <a:r>
              <a:rPr lang="en-US" dirty="0" smtClean="0"/>
              <a:t>Lessons 28 – 32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84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5657"/>
          </a:xfrm>
        </p:spPr>
        <p:txBody>
          <a:bodyPr anchor="t"/>
          <a:lstStyle/>
          <a:p>
            <a:r>
              <a:rPr lang="en-US" dirty="0" smtClean="0"/>
              <a:t>Pig Pseudo Code Part 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750" y="1013460"/>
            <a:ext cx="9158500" cy="57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58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Tuesday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How does an accumulator work?</a:t>
            </a:r>
            <a:endParaRPr lang="en-US" dirty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Thursday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Turn </a:t>
            </a:r>
            <a:r>
              <a:rPr lang="en-US" dirty="0" smtClean="0"/>
              <a:t>in your projects for the week</a:t>
            </a:r>
          </a:p>
        </p:txBody>
      </p:sp>
    </p:spTree>
    <p:extLst>
      <p:ext uri="{BB962C8B-B14F-4D97-AF65-F5344CB8AC3E}">
        <p14:creationId xmlns:p14="http://schemas.microsoft.com/office/powerpoint/2010/main" val="1985182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Learning Targets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en-US" dirty="0">
                <a:effectLst/>
              </a:rPr>
              <a:t>I will be able explain what an infinite loop is</a:t>
            </a:r>
          </a:p>
          <a:p>
            <a:pPr lvl="0"/>
            <a:r>
              <a:rPr lang="en-US" dirty="0">
                <a:effectLst/>
              </a:rPr>
              <a:t>I will be able to implement error checking into my code</a:t>
            </a:r>
          </a:p>
          <a:p>
            <a:pPr lvl="0"/>
            <a:r>
              <a:rPr lang="en-US" dirty="0">
                <a:effectLst/>
              </a:rPr>
              <a:t>I will be able to create an accumulator in my code</a:t>
            </a:r>
          </a:p>
          <a:p>
            <a:pPr lvl="0"/>
            <a:r>
              <a:rPr lang="en-US" dirty="0">
                <a:effectLst/>
              </a:rPr>
              <a:t>I will be able to create the dice game Pig</a:t>
            </a:r>
          </a:p>
        </p:txBody>
      </p:sp>
    </p:spTree>
    <p:extLst>
      <p:ext uri="{BB962C8B-B14F-4D97-AF65-F5344CB8AC3E}">
        <p14:creationId xmlns:p14="http://schemas.microsoft.com/office/powerpoint/2010/main" val="31736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36469"/>
          </a:xfrm>
        </p:spPr>
        <p:txBody>
          <a:bodyPr anchor="t"/>
          <a:lstStyle/>
          <a:p>
            <a:r>
              <a:rPr lang="en-US" dirty="0" smtClean="0"/>
              <a:t>Lesson 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6469"/>
            <a:ext cx="12192000" cy="572153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Type the following program: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Fix the program so it does not have an infinite loop and turn in the completed project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074" y="1705791"/>
            <a:ext cx="6757851" cy="383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82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36469"/>
          </a:xfrm>
        </p:spPr>
        <p:txBody>
          <a:bodyPr anchor="t"/>
          <a:lstStyle/>
          <a:p>
            <a:r>
              <a:rPr lang="en-US" dirty="0" smtClean="0"/>
              <a:t>Lesson 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6469"/>
            <a:ext cx="12192000" cy="5721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Type the following program: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65" y="1695729"/>
            <a:ext cx="6431270" cy="4012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5842227"/>
            <a:ext cx="8534400" cy="790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07761" y="5590903"/>
            <a:ext cx="2926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/>
              <a:t>***</a:t>
            </a:r>
            <a:endParaRPr lang="en-US" sz="11500" dirty="0"/>
          </a:p>
        </p:txBody>
      </p:sp>
      <p:sp>
        <p:nvSpPr>
          <p:cNvPr id="10" name="TextBox 9"/>
          <p:cNvSpPr txBox="1"/>
          <p:nvPr/>
        </p:nvSpPr>
        <p:spPr>
          <a:xfrm>
            <a:off x="10245635" y="5590903"/>
            <a:ext cx="2926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/>
              <a:t>***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88678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Lesson 29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487"/>
          <a:stretch/>
        </p:blipFill>
        <p:spPr>
          <a:xfrm>
            <a:off x="1345474" y="952500"/>
            <a:ext cx="9501051" cy="569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2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36469"/>
          </a:xfrm>
        </p:spPr>
        <p:txBody>
          <a:bodyPr anchor="t"/>
          <a:lstStyle/>
          <a:p>
            <a:r>
              <a:rPr lang="en-US" dirty="0" smtClean="0"/>
              <a:t>Lesson 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6469"/>
            <a:ext cx="12192000" cy="5721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Type the following program: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107761" y="5590903"/>
            <a:ext cx="2926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/>
              <a:t>***</a:t>
            </a:r>
            <a:endParaRPr lang="en-US" sz="11500" dirty="0"/>
          </a:p>
        </p:txBody>
      </p:sp>
      <p:sp>
        <p:nvSpPr>
          <p:cNvPr id="10" name="TextBox 9"/>
          <p:cNvSpPr txBox="1"/>
          <p:nvPr/>
        </p:nvSpPr>
        <p:spPr>
          <a:xfrm>
            <a:off x="10245635" y="5590903"/>
            <a:ext cx="2926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/>
              <a:t>***</a:t>
            </a:r>
            <a:endParaRPr lang="en-US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689" y="1785275"/>
            <a:ext cx="7156622" cy="4128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567" y="6076531"/>
            <a:ext cx="8476866" cy="3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4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31 &amp; 32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3420653"/>
            <a:ext cx="12192000" cy="291664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On the next two slide I will give you the AI code and the pseudo code for the entire project. It is up to you to put it together correctly.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5653"/>
            <a:ext cx="12192000" cy="17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61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PIG AI CODE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5634" y="1051922"/>
            <a:ext cx="7067550" cy="426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634" y="5319122"/>
            <a:ext cx="70675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02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5657"/>
          </a:xfrm>
        </p:spPr>
        <p:txBody>
          <a:bodyPr anchor="t"/>
          <a:lstStyle/>
          <a:p>
            <a:r>
              <a:rPr lang="en-US" dirty="0" smtClean="0"/>
              <a:t>Pig Pseudo Code Part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541" y="1059135"/>
            <a:ext cx="10228917" cy="56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75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774</TotalTime>
  <Words>160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Mesh</vt:lpstr>
      <vt:lpstr>Java Lessons 28 – 32</vt:lpstr>
      <vt:lpstr>Learning Targets</vt:lpstr>
      <vt:lpstr>Lesson 28</vt:lpstr>
      <vt:lpstr>Lesson 29</vt:lpstr>
      <vt:lpstr>Lesson 29</vt:lpstr>
      <vt:lpstr>Lesson 30</vt:lpstr>
      <vt:lpstr>Lesson 31 &amp; 32</vt:lpstr>
      <vt:lpstr>PIG AI CODE</vt:lpstr>
      <vt:lpstr>Pig Pseudo Code Part 1</vt:lpstr>
      <vt:lpstr>Pig Pseudo Code Part 2</vt:lpstr>
      <vt:lpstr>Exit Slip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Lessons 5 – 8</dc:title>
  <dc:creator>Brett Kalmes</dc:creator>
  <cp:lastModifiedBy>Kalmes, Brett A.</cp:lastModifiedBy>
  <cp:revision>29</cp:revision>
  <dcterms:created xsi:type="dcterms:W3CDTF">2017-09-16T21:30:00Z</dcterms:created>
  <dcterms:modified xsi:type="dcterms:W3CDTF">2017-10-10T15:07:17Z</dcterms:modified>
</cp:coreProperties>
</file>