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95" r:id="rId4"/>
    <p:sldId id="297" r:id="rId5"/>
    <p:sldId id="296" r:id="rId6"/>
    <p:sldId id="298" r:id="rId7"/>
    <p:sldId id="299" r:id="rId8"/>
    <p:sldId id="300" r:id="rId9"/>
    <p:sldId id="301" r:id="rId10"/>
    <p:sldId id="302" r:id="rId11"/>
    <p:sldId id="303" r:id="rId12"/>
    <p:sldId id="304" r:id="rId13"/>
    <p:sldId id="305" r:id="rId14"/>
    <p:sldId id="306" r:id="rId15"/>
    <p:sldId id="307" r:id="rId16"/>
    <p:sldId id="308" r:id="rId17"/>
    <p:sldId id="309" r:id="rId18"/>
    <p:sldId id="310" r:id="rId19"/>
    <p:sldId id="267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588" autoAdjust="0"/>
    <p:restoredTop sz="94660"/>
  </p:normalViewPr>
  <p:slideViewPr>
    <p:cSldViewPr snapToGrid="0">
      <p:cViewPr varScale="1">
        <p:scale>
          <a:sx n="74" d="100"/>
          <a:sy n="74" d="100"/>
        </p:scale>
        <p:origin x="75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905000"/>
          </a:xfrm>
        </p:spPr>
        <p:txBody>
          <a:bodyPr/>
          <a:lstStyle>
            <a:lvl1pPr>
              <a:defRPr sz="6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019299"/>
            <a:ext cx="12192000" cy="4318001"/>
          </a:xfrm>
        </p:spPr>
        <p:txBody>
          <a:bodyPr anchor="t">
            <a:normAutofit/>
          </a:bodyPr>
          <a:lstStyle>
            <a:lvl1pPr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752012" y="6457949"/>
            <a:ext cx="16002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11/8/2017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1600" y="6483349"/>
            <a:ext cx="948531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517312" y="6457950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11/8/2017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11/8/2017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11/8/2017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25400"/>
            <a:ext cx="12179300" cy="10287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1257301"/>
            <a:ext cx="12192000" cy="50165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879012" y="64801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-1" y="6480175"/>
            <a:ext cx="97300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28133" y="6480174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accent1"/>
          </a:soli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40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36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3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28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28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Java</a:t>
            </a:r>
            <a:br>
              <a:rPr lang="en-US" dirty="0" smtClean="0"/>
            </a:br>
            <a:r>
              <a:rPr lang="en-US" dirty="0" smtClean="0"/>
              <a:t>Lessons </a:t>
            </a:r>
            <a:r>
              <a:rPr lang="en-US" dirty="0" smtClean="0"/>
              <a:t>43</a:t>
            </a:r>
            <a:r>
              <a:rPr lang="en-US" dirty="0" smtClean="0"/>
              <a:t> </a:t>
            </a:r>
            <a:r>
              <a:rPr lang="en-US" dirty="0" smtClean="0"/>
              <a:t>- </a:t>
            </a:r>
            <a:r>
              <a:rPr lang="en-US" dirty="0" smtClean="0"/>
              <a:t>47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Mr. Kalmes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66844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 45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6221" y="1481071"/>
            <a:ext cx="10219558" cy="4809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1203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 46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69804" y="1558344"/>
            <a:ext cx="7852392" cy="4907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0565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 46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70829" y="1711817"/>
            <a:ext cx="8050341" cy="368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2599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 46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9797" y="1905000"/>
            <a:ext cx="11032405" cy="3313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677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 47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99422" y="1558344"/>
            <a:ext cx="9393156" cy="4830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7827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 47 	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39141" y="1519707"/>
            <a:ext cx="7913717" cy="5088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671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 smtClean="0"/>
              <a:t>Lesson 47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40218" y="1393612"/>
            <a:ext cx="7111564" cy="5309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058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 smtClean="0"/>
              <a:t>Lesson 47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86631" y="1223494"/>
            <a:ext cx="6618737" cy="353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5915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 smtClean="0"/>
              <a:t>Lesson 47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3456" y="1536945"/>
            <a:ext cx="11945089" cy="311724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456" y="4654194"/>
            <a:ext cx="11945087" cy="2030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735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Exit Slip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ctr">
              <a:buNone/>
            </a:pPr>
            <a:r>
              <a:rPr lang="en-US" dirty="0" smtClean="0">
                <a:effectLst/>
              </a:rPr>
              <a:t>Turn in your programs</a:t>
            </a:r>
            <a:endParaRPr lang="en-US" dirty="0" smtClean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9851827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/>
              <a:t>Learning Targets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pPr lvl="0"/>
            <a:r>
              <a:rPr lang="en-US" dirty="0" smtClean="0">
                <a:effectLst/>
              </a:rPr>
              <a:t>I will be able to explain looping</a:t>
            </a:r>
          </a:p>
          <a:p>
            <a:pPr lvl="0"/>
            <a:r>
              <a:rPr lang="en-US" dirty="0" smtClean="0">
                <a:effectLst/>
              </a:rPr>
              <a:t>I will be able to explain arrays</a:t>
            </a:r>
          </a:p>
          <a:p>
            <a:pPr lvl="0"/>
            <a:r>
              <a:rPr lang="en-US" dirty="0" smtClean="0">
                <a:effectLst/>
              </a:rPr>
              <a:t>I will be able to create programs using looping and arrays</a:t>
            </a:r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244416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 43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58090" y="1553696"/>
            <a:ext cx="7075819" cy="5118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8489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 43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b="11246"/>
          <a:stretch/>
        </p:blipFill>
        <p:spPr>
          <a:xfrm>
            <a:off x="1027783" y="1905000"/>
            <a:ext cx="10136433" cy="3683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7304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 43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8435"/>
          <a:stretch/>
        </p:blipFill>
        <p:spPr>
          <a:xfrm>
            <a:off x="1115314" y="1725768"/>
            <a:ext cx="9961372" cy="3966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043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905000"/>
          </a:xfrm>
        </p:spPr>
        <p:txBody>
          <a:bodyPr anchor="t"/>
          <a:lstStyle/>
          <a:p>
            <a:r>
              <a:rPr lang="en-US" dirty="0" smtClean="0"/>
              <a:t>Lesson 44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85752" y="952500"/>
            <a:ext cx="6220496" cy="27834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5752" y="3735908"/>
            <a:ext cx="4857482" cy="2760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9366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 44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47850" y="1632106"/>
            <a:ext cx="8496300" cy="12287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7851" y="2860831"/>
            <a:ext cx="8496300" cy="3486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2728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 44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17373" y="1506830"/>
            <a:ext cx="8957254" cy="4896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114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 45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61707" y="1905000"/>
            <a:ext cx="10268585" cy="398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2646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5AD0B8"/>
      </a:accent1>
      <a:accent2>
        <a:srgbClr val="47BB7E"/>
      </a:accent2>
      <a:accent3>
        <a:srgbClr val="96CD4B"/>
      </a:accent3>
      <a:accent4>
        <a:srgbClr val="61C7DD"/>
      </a:accent4>
      <a:accent5>
        <a:srgbClr val="2495CF"/>
      </a:accent5>
      <a:accent6>
        <a:srgbClr val="5A74D1"/>
      </a:accent6>
      <a:hlink>
        <a:srgbClr val="72CEBB"/>
      </a:hlink>
      <a:folHlink>
        <a:srgbClr val="98E6D6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0F262FD6-3409-4039-A531-64BD4D2F99E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Mesh</Template>
  <TotalTime>3728</TotalTime>
  <Words>69</Words>
  <Application>Microsoft Office PowerPoint</Application>
  <PresentationFormat>Widescreen</PresentationFormat>
  <Paragraphs>24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Arial</vt:lpstr>
      <vt:lpstr>Century Gothic</vt:lpstr>
      <vt:lpstr>Mesh</vt:lpstr>
      <vt:lpstr>Java Lessons 43 - 47</vt:lpstr>
      <vt:lpstr>Learning Targets</vt:lpstr>
      <vt:lpstr>Lesson 43</vt:lpstr>
      <vt:lpstr>Lesson 43</vt:lpstr>
      <vt:lpstr>Lesson 43</vt:lpstr>
      <vt:lpstr>Lesson 44</vt:lpstr>
      <vt:lpstr>Lesson 44</vt:lpstr>
      <vt:lpstr>Lesson 44</vt:lpstr>
      <vt:lpstr>Lesson 45</vt:lpstr>
      <vt:lpstr>Lesson 45</vt:lpstr>
      <vt:lpstr>Lesson 46</vt:lpstr>
      <vt:lpstr>Lesson 46</vt:lpstr>
      <vt:lpstr>Lesson 46</vt:lpstr>
      <vt:lpstr>Lesson 47</vt:lpstr>
      <vt:lpstr>Lesson 47  </vt:lpstr>
      <vt:lpstr>Lesson 47</vt:lpstr>
      <vt:lpstr>Lesson 47</vt:lpstr>
      <vt:lpstr>Lesson 47</vt:lpstr>
      <vt:lpstr>Exit Slip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Java Lessons 5 – 8</dc:title>
  <dc:creator>Brett Kalmes</dc:creator>
  <cp:lastModifiedBy>Brett Kalmes</cp:lastModifiedBy>
  <cp:revision>46</cp:revision>
  <dcterms:created xsi:type="dcterms:W3CDTF">2017-09-16T21:30:00Z</dcterms:created>
  <dcterms:modified xsi:type="dcterms:W3CDTF">2017-11-09T03:50:21Z</dcterms:modified>
</cp:coreProperties>
</file>