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9299"/>
            <a:ext cx="12192000" cy="4318001"/>
          </a:xfrm>
        </p:spPr>
        <p:txBody>
          <a:bodyPr anchor="t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52012" y="6457949"/>
            <a:ext cx="16002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00" y="6483349"/>
            <a:ext cx="94853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7312" y="6457950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5400"/>
            <a:ext cx="121793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57301"/>
            <a:ext cx="12192000" cy="5016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79012" y="64801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" y="6480175"/>
            <a:ext cx="9730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8133" y="648017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4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br>
              <a:rPr lang="en-US" dirty="0" smtClean="0"/>
            </a:br>
            <a:r>
              <a:rPr lang="en-US" dirty="0" smtClean="0"/>
              <a:t>Lessons </a:t>
            </a:r>
            <a:r>
              <a:rPr lang="en-US" dirty="0" smtClean="0"/>
              <a:t>48 </a:t>
            </a:r>
            <a:r>
              <a:rPr lang="en-US" dirty="0"/>
              <a:t>&amp;</a:t>
            </a:r>
            <a:r>
              <a:rPr lang="en-US" dirty="0" smtClean="0"/>
              <a:t> 49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8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995" y="1661375"/>
            <a:ext cx="10518009" cy="439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43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dirty="0" smtClean="0">
                <a:effectLst/>
              </a:rPr>
              <a:t>Turn in your programs</a:t>
            </a:r>
          </a:p>
        </p:txBody>
      </p:sp>
    </p:spTree>
    <p:extLst>
      <p:ext uri="{BB962C8B-B14F-4D97-AF65-F5344CB8AC3E}">
        <p14:creationId xmlns:p14="http://schemas.microsoft.com/office/powerpoint/2010/main" val="198518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Learning Targets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en-US" dirty="0" smtClean="0">
                <a:effectLst/>
              </a:rPr>
              <a:t>I </a:t>
            </a:r>
            <a:r>
              <a:rPr lang="en-US" dirty="0" smtClean="0">
                <a:effectLst/>
              </a:rPr>
              <a:t>will be able to explain arrays</a:t>
            </a:r>
          </a:p>
          <a:p>
            <a:pPr lvl="0"/>
            <a:r>
              <a:rPr lang="en-US" dirty="0" smtClean="0">
                <a:effectLst/>
              </a:rPr>
              <a:t>I will be able to create programs </a:t>
            </a:r>
            <a:r>
              <a:rPr lang="en-US" dirty="0" smtClean="0">
                <a:effectLst/>
              </a:rPr>
              <a:t>using </a:t>
            </a:r>
            <a:r>
              <a:rPr lang="en-US" dirty="0" smtClean="0">
                <a:effectLst/>
              </a:rPr>
              <a:t>arrays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44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Lesson 48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648" y="1071070"/>
            <a:ext cx="10422704" cy="1401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186" y="2550016"/>
            <a:ext cx="4939627" cy="424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22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404" y="1703744"/>
            <a:ext cx="10599192" cy="3550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6068" y="5486400"/>
            <a:ext cx="10084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Please add 2 more entries. You will not get full credit for the assignment unless there are 5 entries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315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588" y="1506828"/>
            <a:ext cx="8664823" cy="479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6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Lesson 49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518" y="952500"/>
            <a:ext cx="5164964" cy="563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9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6068" y="5486400"/>
            <a:ext cx="10084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Please add 2 </a:t>
            </a:r>
            <a:r>
              <a:rPr lang="en-US" sz="2800" smtClean="0"/>
              <a:t>more entries. </a:t>
            </a:r>
            <a:r>
              <a:rPr lang="en-US" sz="2800" dirty="0" smtClean="0"/>
              <a:t>You will not get full credit for the assignment unless there are 5 entries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305" y="1622737"/>
            <a:ext cx="8097390" cy="362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3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421" y="1687133"/>
            <a:ext cx="10107157" cy="346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99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161" y="1905000"/>
            <a:ext cx="10505678" cy="286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95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3773</TotalTime>
  <Words>84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Mesh</vt:lpstr>
      <vt:lpstr>Java Lessons 48 &amp; 49</vt:lpstr>
      <vt:lpstr>Learning Targets</vt:lpstr>
      <vt:lpstr>Lesson 48</vt:lpstr>
      <vt:lpstr>Lesson 48</vt:lpstr>
      <vt:lpstr>Lesson 48</vt:lpstr>
      <vt:lpstr>Lesson 49</vt:lpstr>
      <vt:lpstr>Lesson 49</vt:lpstr>
      <vt:lpstr>Lesson 49</vt:lpstr>
      <vt:lpstr>Lesson 49</vt:lpstr>
      <vt:lpstr>Lesson 49</vt:lpstr>
      <vt:lpstr>Exit Slip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Lessons 5 – 8</dc:title>
  <dc:creator>Brett Kalmes</dc:creator>
  <cp:lastModifiedBy>Brett Kalmes</cp:lastModifiedBy>
  <cp:revision>50</cp:revision>
  <dcterms:created xsi:type="dcterms:W3CDTF">2017-09-16T21:30:00Z</dcterms:created>
  <dcterms:modified xsi:type="dcterms:W3CDTF">2017-11-14T05:01:30Z</dcterms:modified>
</cp:coreProperties>
</file>