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72" r:id="rId5"/>
    <p:sldId id="258" r:id="rId6"/>
    <p:sldId id="259" r:id="rId7"/>
    <p:sldId id="267" r:id="rId8"/>
    <p:sldId id="268" r:id="rId9"/>
    <p:sldId id="261" r:id="rId10"/>
    <p:sldId id="269" r:id="rId11"/>
    <p:sldId id="270" r:id="rId12"/>
    <p:sldId id="27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68946"/>
          </a:xfrm>
        </p:spPr>
        <p:txBody>
          <a:bodyPr anchor="ctr">
            <a:noAutofit/>
          </a:bodyPr>
          <a:lstStyle>
            <a:lvl1pPr algn="ctr">
              <a:defRPr sz="6000"/>
            </a:lvl1pPr>
          </a:lstStyle>
          <a:p>
            <a:r>
              <a:rPr lang="en-US" smtClean="0"/>
              <a:t>Click to edit Master title style</a:t>
            </a:r>
            <a:endParaRPr lang="en-US" dirty="0"/>
          </a:p>
        </p:txBody>
      </p:sp>
      <p:sp>
        <p:nvSpPr>
          <p:cNvPr id="3" name="Content Placeholder 2"/>
          <p:cNvSpPr>
            <a:spLocks noGrp="1"/>
          </p:cNvSpPr>
          <p:nvPr>
            <p:ph idx="1"/>
          </p:nvPr>
        </p:nvSpPr>
        <p:spPr>
          <a:xfrm>
            <a:off x="0" y="1520780"/>
            <a:ext cx="12192000" cy="4828505"/>
          </a:xfrm>
        </p:spPr>
        <p:txBody>
          <a:bodyPr anchor="t">
            <a:normAutofit/>
          </a:bodyPr>
          <a:lstStyle>
            <a:lvl1pPr>
              <a:defRPr sz="4800"/>
            </a:lvl1pPr>
            <a:lvl2pPr>
              <a:defRPr sz="4400"/>
            </a:lvl2pPr>
            <a:lvl3pPr>
              <a:defRPr sz="4000"/>
            </a:lvl3pPr>
            <a:lvl4pPr>
              <a:defRPr sz="3600"/>
            </a:lvl4pPr>
            <a:lvl5pPr>
              <a:defRPr sz="3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0040633" y="6492875"/>
            <a:ext cx="1600200" cy="365125"/>
          </a:xfrm>
        </p:spPr>
        <p:txBody>
          <a:bodyPr/>
          <a:lstStyle/>
          <a:p>
            <a:fld id="{B61BEF0D-F0BB-DE4B-95CE-6DB70DBA9567}" type="datetimeFigureOut">
              <a:rPr lang="en-US" dirty="0"/>
              <a:pPr/>
              <a:t>1/7/2018</a:t>
            </a:fld>
            <a:endParaRPr lang="en-US" dirty="0"/>
          </a:p>
        </p:txBody>
      </p:sp>
      <p:sp>
        <p:nvSpPr>
          <p:cNvPr id="5" name="Footer Placeholder 4"/>
          <p:cNvSpPr>
            <a:spLocks noGrp="1"/>
          </p:cNvSpPr>
          <p:nvPr>
            <p:ph type="ftr" sz="quarter" idx="11"/>
          </p:nvPr>
        </p:nvSpPr>
        <p:spPr>
          <a:xfrm>
            <a:off x="0" y="6492875"/>
            <a:ext cx="7543800" cy="365125"/>
          </a:xfrm>
        </p:spPr>
        <p:txBody>
          <a:bodyPr/>
          <a:lstStyle/>
          <a:p>
            <a:endParaRPr lang="en-US" dirty="0"/>
          </a:p>
        </p:txBody>
      </p:sp>
      <p:sp>
        <p:nvSpPr>
          <p:cNvPr id="6" name="Slide Number Placeholder 5"/>
          <p:cNvSpPr>
            <a:spLocks noGrp="1"/>
          </p:cNvSpPr>
          <p:nvPr>
            <p:ph type="sldNum" sz="quarter" idx="12"/>
          </p:nvPr>
        </p:nvSpPr>
        <p:spPr>
          <a:xfrm>
            <a:off x="11640833" y="6492875"/>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1/7/2018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1/7/2018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Just Basic</a:t>
            </a:r>
            <a:br>
              <a:rPr lang="en-US" dirty="0" smtClean="0"/>
            </a:br>
            <a:r>
              <a:rPr lang="en-US" dirty="0" smtClean="0"/>
              <a:t>Lessons 11 - </a:t>
            </a:r>
            <a:r>
              <a:rPr lang="en-US" dirty="0" smtClean="0"/>
              <a:t>12</a:t>
            </a:r>
            <a:endParaRPr lang="en-US" dirty="0"/>
          </a:p>
        </p:txBody>
      </p:sp>
      <p:sp>
        <p:nvSpPr>
          <p:cNvPr id="3" name="Subtitle 2"/>
          <p:cNvSpPr>
            <a:spLocks noGrp="1"/>
          </p:cNvSpPr>
          <p:nvPr>
            <p:ph type="subTitle" idx="1"/>
          </p:nvPr>
        </p:nvSpPr>
        <p:spPr/>
        <p:txBody>
          <a:bodyPr/>
          <a:lstStyle/>
          <a:p>
            <a:r>
              <a:rPr lang="en-US" dirty="0" smtClean="0"/>
              <a:t>Mr. Kalmes</a:t>
            </a:r>
            <a:endParaRPr lang="en-US" dirty="0"/>
          </a:p>
        </p:txBody>
      </p:sp>
    </p:spTree>
    <p:extLst>
      <p:ext uri="{BB962C8B-B14F-4D97-AF65-F5344CB8AC3E}">
        <p14:creationId xmlns:p14="http://schemas.microsoft.com/office/powerpoint/2010/main" val="384177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9246"/>
            <a:ext cx="12192000" cy="1905000"/>
          </a:xfrm>
        </p:spPr>
        <p:txBody>
          <a:bodyPr/>
          <a:lstStyle/>
          <a:p>
            <a:r>
              <a:rPr lang="en-US" dirty="0" smtClean="0"/>
              <a:t>Lesson 12 Activity</a:t>
            </a:r>
            <a:endParaRPr lang="en-US" dirty="0"/>
          </a:p>
        </p:txBody>
      </p:sp>
      <p:sp>
        <p:nvSpPr>
          <p:cNvPr id="3" name="Content Placeholder 2"/>
          <p:cNvSpPr>
            <a:spLocks noGrp="1"/>
          </p:cNvSpPr>
          <p:nvPr>
            <p:ph idx="1"/>
          </p:nvPr>
        </p:nvSpPr>
        <p:spPr>
          <a:xfrm>
            <a:off x="0" y="1185927"/>
            <a:ext cx="12192000" cy="1286817"/>
          </a:xfrm>
        </p:spPr>
        <p:txBody>
          <a:bodyPr anchor="t">
            <a:normAutofit fontScale="70000" lnSpcReduction="20000"/>
          </a:bodyPr>
          <a:lstStyle/>
          <a:p>
            <a:pPr marL="0" indent="0" algn="ctr">
              <a:buNone/>
            </a:pPr>
            <a:r>
              <a:rPr lang="en-US" dirty="0" smtClean="0"/>
              <a:t>Open up BASIC and create the following program. You need to add the final part of the program that prints out the index.</a:t>
            </a:r>
          </a:p>
        </p:txBody>
      </p:sp>
      <p:pic>
        <p:nvPicPr>
          <p:cNvPr id="5" name="Picture 4"/>
          <p:cNvPicPr>
            <a:picLocks noChangeAspect="1"/>
          </p:cNvPicPr>
          <p:nvPr/>
        </p:nvPicPr>
        <p:blipFill>
          <a:blip r:embed="rId2"/>
          <a:stretch>
            <a:fillRect/>
          </a:stretch>
        </p:blipFill>
        <p:spPr>
          <a:xfrm>
            <a:off x="2346571" y="2347309"/>
            <a:ext cx="7498858" cy="4105006"/>
          </a:xfrm>
          <a:prstGeom prst="rect">
            <a:avLst/>
          </a:prstGeom>
        </p:spPr>
      </p:pic>
    </p:spTree>
    <p:extLst>
      <p:ext uri="{BB962C8B-B14F-4D97-AF65-F5344CB8AC3E}">
        <p14:creationId xmlns:p14="http://schemas.microsoft.com/office/powerpoint/2010/main" val="3809685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284"/>
            <a:ext cx="12192000" cy="1905000"/>
          </a:xfrm>
        </p:spPr>
        <p:txBody>
          <a:bodyPr/>
          <a:lstStyle/>
          <a:p>
            <a:r>
              <a:rPr lang="en-US" dirty="0" smtClean="0"/>
              <a:t>What’s New</a:t>
            </a:r>
            <a:endParaRPr lang="en-US" dirty="0"/>
          </a:p>
        </p:txBody>
      </p:sp>
      <p:sp>
        <p:nvSpPr>
          <p:cNvPr id="5" name="Content Placeholder 2"/>
          <p:cNvSpPr>
            <a:spLocks noGrp="1"/>
          </p:cNvSpPr>
          <p:nvPr>
            <p:ph idx="1"/>
          </p:nvPr>
        </p:nvSpPr>
        <p:spPr>
          <a:xfrm>
            <a:off x="0" y="1651716"/>
            <a:ext cx="12192000" cy="4787721"/>
          </a:xfrm>
        </p:spPr>
        <p:txBody>
          <a:bodyPr anchor="t">
            <a:normAutofit fontScale="92500"/>
          </a:bodyPr>
          <a:lstStyle/>
          <a:p>
            <a:pPr marL="0" indent="0">
              <a:buNone/>
            </a:pPr>
            <a:r>
              <a:rPr lang="en-US" b="1" u="sng" dirty="0" smtClean="0"/>
              <a:t>DIM</a:t>
            </a:r>
            <a:r>
              <a:rPr lang="en-US" b="1" dirty="0" smtClean="0"/>
              <a:t>: </a:t>
            </a:r>
            <a:r>
              <a:rPr lang="en-US" dirty="0" smtClean="0"/>
              <a:t>This function sets the dimensions for your array</a:t>
            </a:r>
          </a:p>
          <a:p>
            <a:pPr marL="0" indent="0">
              <a:buNone/>
            </a:pPr>
            <a:r>
              <a:rPr lang="en-US" b="1" u="sng" dirty="0" smtClean="0"/>
              <a:t>INDEX</a:t>
            </a:r>
            <a:r>
              <a:rPr lang="en-US" b="1" dirty="0" smtClean="0"/>
              <a:t>: </a:t>
            </a:r>
            <a:r>
              <a:rPr lang="en-US" dirty="0"/>
              <a:t>This </a:t>
            </a:r>
            <a:r>
              <a:rPr lang="en-US" dirty="0" smtClean="0"/>
              <a:t>acts like count but is used to catalog names</a:t>
            </a:r>
          </a:p>
          <a:p>
            <a:pPr marL="0" indent="0">
              <a:buNone/>
            </a:pPr>
            <a:r>
              <a:rPr lang="en-US" dirty="0" smtClean="0"/>
              <a:t>  : This symbol allows the user to insert grey text which can be used for instructional purposes</a:t>
            </a:r>
            <a:endParaRPr lang="en-US" dirty="0"/>
          </a:p>
          <a:p>
            <a:pPr marL="0" indent="0">
              <a:buNone/>
            </a:pPr>
            <a:endParaRPr lang="en-US" dirty="0"/>
          </a:p>
          <a:p>
            <a:pPr marL="0" indent="0">
              <a:buNone/>
            </a:pPr>
            <a:endParaRPr lang="en-US" dirty="0"/>
          </a:p>
        </p:txBody>
      </p:sp>
      <p:sp>
        <p:nvSpPr>
          <p:cNvPr id="4" name="TextBox 3"/>
          <p:cNvSpPr txBox="1"/>
          <p:nvPr/>
        </p:nvSpPr>
        <p:spPr>
          <a:xfrm>
            <a:off x="0" y="4290275"/>
            <a:ext cx="540912" cy="1862048"/>
          </a:xfrm>
          <a:prstGeom prst="rect">
            <a:avLst/>
          </a:prstGeom>
          <a:noFill/>
        </p:spPr>
        <p:txBody>
          <a:bodyPr wrap="square" rtlCol="0">
            <a:spAutoFit/>
          </a:bodyPr>
          <a:lstStyle/>
          <a:p>
            <a:r>
              <a:rPr lang="en-US" sz="11500" b="1" dirty="0" smtClean="0">
                <a:solidFill>
                  <a:schemeClr val="tx1">
                    <a:lumMod val="75000"/>
                  </a:schemeClr>
                </a:solidFill>
              </a:rPr>
              <a:t>'</a:t>
            </a:r>
            <a:endParaRPr lang="en-US" sz="11500" b="1" dirty="0">
              <a:solidFill>
                <a:schemeClr val="tx1">
                  <a:lumMod val="75000"/>
                </a:schemeClr>
              </a:solidFill>
            </a:endParaRPr>
          </a:p>
        </p:txBody>
      </p:sp>
    </p:spTree>
    <p:extLst>
      <p:ext uri="{BB962C8B-B14F-4D97-AF65-F5344CB8AC3E}">
        <p14:creationId xmlns:p14="http://schemas.microsoft.com/office/powerpoint/2010/main" val="1136114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1975"/>
            <a:ext cx="12192000" cy="1905000"/>
          </a:xfrm>
        </p:spPr>
        <p:txBody>
          <a:bodyPr/>
          <a:lstStyle/>
          <a:p>
            <a:r>
              <a:rPr lang="en-US" dirty="0" smtClean="0"/>
              <a:t>Lesson assignment</a:t>
            </a:r>
            <a:endParaRPr lang="en-US" dirty="0"/>
          </a:p>
        </p:txBody>
      </p:sp>
      <p:sp>
        <p:nvSpPr>
          <p:cNvPr id="3" name="Content Placeholder 2"/>
          <p:cNvSpPr>
            <a:spLocks noGrp="1"/>
          </p:cNvSpPr>
          <p:nvPr>
            <p:ph idx="1"/>
          </p:nvPr>
        </p:nvSpPr>
        <p:spPr>
          <a:xfrm>
            <a:off x="0" y="1558344"/>
            <a:ext cx="12192000" cy="5299655"/>
          </a:xfrm>
        </p:spPr>
        <p:txBody>
          <a:bodyPr anchor="t">
            <a:normAutofit fontScale="77500" lnSpcReduction="20000"/>
          </a:bodyPr>
          <a:lstStyle/>
          <a:p>
            <a:pPr marL="0" indent="0">
              <a:buNone/>
            </a:pPr>
            <a:r>
              <a:rPr lang="en-US" dirty="0"/>
              <a:t>This assignment is an extension on the previous program.  You need to build a numerical array that will hold numbers instead of names.  This program should hold up to 50 numbers at a time.  It does need to print the </a:t>
            </a:r>
            <a:r>
              <a:rPr lang="en-US" dirty="0" smtClean="0"/>
              <a:t>numbers at </a:t>
            </a:r>
            <a:r>
              <a:rPr lang="en-US" dirty="0"/>
              <a:t>the end of the program.</a:t>
            </a:r>
          </a:p>
          <a:p>
            <a:pPr marL="0" indent="0">
              <a:buNone/>
            </a:pPr>
            <a:endParaRPr lang="en-US" dirty="0"/>
          </a:p>
          <a:p>
            <a:pPr marL="0" indent="0">
              <a:buNone/>
            </a:pPr>
            <a:r>
              <a:rPr lang="en-US" dirty="0"/>
              <a:t>Reopen your program from the previous lessons and use that as your template on how to start this new build.  It does not need to be exactly the same, it just needs to work.</a:t>
            </a:r>
          </a:p>
          <a:p>
            <a:pPr marL="0" indent="0">
              <a:buNone/>
            </a:pPr>
            <a:endParaRPr lang="en-US" dirty="0"/>
          </a:p>
        </p:txBody>
      </p:sp>
    </p:spTree>
    <p:extLst>
      <p:ext uri="{BB962C8B-B14F-4D97-AF65-F5344CB8AC3E}">
        <p14:creationId xmlns:p14="http://schemas.microsoft.com/office/powerpoint/2010/main" val="944259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54034"/>
          </a:xfrm>
        </p:spPr>
        <p:txBody>
          <a:bodyPr/>
          <a:lstStyle/>
          <a:p>
            <a:r>
              <a:rPr lang="en-US" dirty="0" smtClean="0"/>
              <a:t>Lesson 11 Learning Targets</a:t>
            </a:r>
            <a:endParaRPr lang="en-US" dirty="0"/>
          </a:p>
        </p:txBody>
      </p:sp>
      <p:sp>
        <p:nvSpPr>
          <p:cNvPr id="3" name="Content Placeholder 2"/>
          <p:cNvSpPr>
            <a:spLocks noGrp="1"/>
          </p:cNvSpPr>
          <p:nvPr>
            <p:ph idx="1"/>
          </p:nvPr>
        </p:nvSpPr>
        <p:spPr/>
        <p:txBody>
          <a:bodyPr>
            <a:normAutofit/>
          </a:bodyPr>
          <a:lstStyle/>
          <a:p>
            <a:r>
              <a:rPr lang="en-US" sz="4400" dirty="0"/>
              <a:t>Construct a program that records 10 names	</a:t>
            </a:r>
          </a:p>
          <a:p>
            <a:endParaRPr lang="en-US" sz="4400" dirty="0" smtClean="0"/>
          </a:p>
          <a:p>
            <a:r>
              <a:rPr lang="en-US" sz="4400" dirty="0" smtClean="0"/>
              <a:t>Understand </a:t>
            </a:r>
            <a:r>
              <a:rPr lang="en-US" sz="4400" dirty="0"/>
              <a:t>the value of arrays in coding </a:t>
            </a:r>
          </a:p>
          <a:p>
            <a:pPr marL="0" indent="0">
              <a:buNone/>
            </a:pPr>
            <a:endParaRPr lang="en-US" sz="4400" dirty="0"/>
          </a:p>
        </p:txBody>
      </p:sp>
    </p:spTree>
    <p:extLst>
      <p:ext uri="{BB962C8B-B14F-4D97-AF65-F5344CB8AC3E}">
        <p14:creationId xmlns:p14="http://schemas.microsoft.com/office/powerpoint/2010/main" val="103214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11 Activity</a:t>
            </a:r>
            <a:endParaRPr lang="en-US" dirty="0"/>
          </a:p>
        </p:txBody>
      </p:sp>
      <p:sp>
        <p:nvSpPr>
          <p:cNvPr id="3" name="Content Placeholder 2"/>
          <p:cNvSpPr>
            <a:spLocks noGrp="1"/>
          </p:cNvSpPr>
          <p:nvPr>
            <p:ph idx="1"/>
          </p:nvPr>
        </p:nvSpPr>
        <p:spPr/>
        <p:txBody>
          <a:bodyPr/>
          <a:lstStyle/>
          <a:p>
            <a:r>
              <a:rPr lang="en-US" dirty="0"/>
              <a:t>You will </a:t>
            </a:r>
            <a:r>
              <a:rPr lang="en-US" dirty="0" smtClean="0"/>
              <a:t>create a </a:t>
            </a:r>
            <a:r>
              <a:rPr lang="en-US" dirty="0"/>
              <a:t>program that can ask, store, and print out a list of 10 names</a:t>
            </a:r>
          </a:p>
        </p:txBody>
      </p:sp>
    </p:spTree>
    <p:extLst>
      <p:ext uri="{BB962C8B-B14F-4D97-AF65-F5344CB8AC3E}">
        <p14:creationId xmlns:p14="http://schemas.microsoft.com/office/powerpoint/2010/main" val="3415976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Array?</a:t>
            </a:r>
            <a:endParaRPr lang="en-US" dirty="0"/>
          </a:p>
        </p:txBody>
      </p:sp>
      <p:sp>
        <p:nvSpPr>
          <p:cNvPr id="3" name="Content Placeholder 2"/>
          <p:cNvSpPr>
            <a:spLocks noGrp="1"/>
          </p:cNvSpPr>
          <p:nvPr>
            <p:ph idx="1"/>
          </p:nvPr>
        </p:nvSpPr>
        <p:spPr/>
        <p:txBody>
          <a:bodyPr/>
          <a:lstStyle/>
          <a:p>
            <a:r>
              <a:rPr lang="en-US" dirty="0">
                <a:effectLst/>
              </a:rPr>
              <a:t>Arrays are collections of indexed variables, which are defined as either string or numeric. They are most often used to store a list of related items, with any item's value being retrievable by </a:t>
            </a:r>
            <a:r>
              <a:rPr lang="en-US" dirty="0" err="1">
                <a:effectLst/>
              </a:rPr>
              <a:t>refering</a:t>
            </a:r>
            <a:r>
              <a:rPr lang="en-US" dirty="0">
                <a:effectLst/>
              </a:rPr>
              <a:t> to its index number</a:t>
            </a:r>
            <a:endParaRPr lang="en-US" dirty="0"/>
          </a:p>
        </p:txBody>
      </p:sp>
    </p:spTree>
    <p:extLst>
      <p:ext uri="{BB962C8B-B14F-4D97-AF65-F5344CB8AC3E}">
        <p14:creationId xmlns:p14="http://schemas.microsoft.com/office/powerpoint/2010/main" val="1791961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of Program</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50758"/>
          <a:stretch/>
        </p:blipFill>
        <p:spPr>
          <a:xfrm>
            <a:off x="824489" y="2650293"/>
            <a:ext cx="10543022" cy="1842178"/>
          </a:xfrm>
          <a:prstGeom prst="rect">
            <a:avLst/>
          </a:prstGeom>
        </p:spPr>
      </p:pic>
    </p:spTree>
    <p:extLst>
      <p:ext uri="{BB962C8B-B14F-4D97-AF65-F5344CB8AC3E}">
        <p14:creationId xmlns:p14="http://schemas.microsoft.com/office/powerpoint/2010/main" val="2644440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List</a:t>
            </a:r>
            <a:endParaRPr lang="en-US" dirty="0"/>
          </a:p>
        </p:txBody>
      </p:sp>
      <p:pic>
        <p:nvPicPr>
          <p:cNvPr id="4" name="Content Placeholder 3"/>
          <p:cNvPicPr>
            <a:picLocks noGrp="1"/>
          </p:cNvPicPr>
          <p:nvPr>
            <p:ph idx="1"/>
          </p:nvPr>
        </p:nvPicPr>
        <p:blipFill rotWithShape="1">
          <a:blip r:embed="rId2"/>
          <a:srcRect t="31834" r="67033" b="60169"/>
          <a:stretch/>
        </p:blipFill>
        <p:spPr bwMode="auto">
          <a:xfrm>
            <a:off x="2016526" y="1892492"/>
            <a:ext cx="8158947" cy="23006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6116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284"/>
            <a:ext cx="12192000" cy="1905000"/>
          </a:xfrm>
        </p:spPr>
        <p:txBody>
          <a:bodyPr/>
          <a:lstStyle/>
          <a:p>
            <a:r>
              <a:rPr lang="en-US" dirty="0" smtClean="0"/>
              <a:t>End of program</a:t>
            </a:r>
            <a:endParaRPr lang="en-US" dirty="0"/>
          </a:p>
        </p:txBody>
      </p:sp>
      <p:pic>
        <p:nvPicPr>
          <p:cNvPr id="7" name="Picture 6"/>
          <p:cNvPicPr/>
          <p:nvPr/>
        </p:nvPicPr>
        <p:blipFill rotWithShape="1">
          <a:blip r:embed="rId2"/>
          <a:srcRect t="57514" r="67033" b="28192"/>
          <a:stretch/>
        </p:blipFill>
        <p:spPr bwMode="auto">
          <a:xfrm>
            <a:off x="2043984" y="1651716"/>
            <a:ext cx="8104031" cy="29170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5294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284"/>
            <a:ext cx="12192000" cy="1905000"/>
          </a:xfrm>
        </p:spPr>
        <p:txBody>
          <a:bodyPr/>
          <a:lstStyle/>
          <a:p>
            <a:r>
              <a:rPr lang="en-US" dirty="0" smtClean="0"/>
              <a:t>program example</a:t>
            </a:r>
            <a:endParaRPr lang="en-US" dirty="0"/>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11504"/>
          <a:stretch/>
        </p:blipFill>
        <p:spPr>
          <a:xfrm>
            <a:off x="2561822" y="1506828"/>
            <a:ext cx="7068356" cy="5151549"/>
          </a:xfrm>
        </p:spPr>
      </p:pic>
    </p:spTree>
    <p:extLst>
      <p:ext uri="{BB962C8B-B14F-4D97-AF65-F5344CB8AC3E}">
        <p14:creationId xmlns:p14="http://schemas.microsoft.com/office/powerpoint/2010/main" val="2206055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12 Learning Targets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dirty="0" smtClean="0"/>
              <a:t>Develop </a:t>
            </a:r>
            <a:r>
              <a:rPr lang="en-US" dirty="0"/>
              <a:t>programs that utilize arrays</a:t>
            </a:r>
          </a:p>
          <a:p>
            <a:endParaRPr lang="en-US" dirty="0"/>
          </a:p>
        </p:txBody>
      </p:sp>
    </p:spTree>
    <p:extLst>
      <p:ext uri="{BB962C8B-B14F-4D97-AF65-F5344CB8AC3E}">
        <p14:creationId xmlns:p14="http://schemas.microsoft.com/office/powerpoint/2010/main" val="10567719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286</TotalTime>
  <Words>265</Words>
  <Application>Microsoft Office PowerPoint</Application>
  <PresentationFormat>Widescreen</PresentationFormat>
  <Paragraphs>29</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Century Gothic</vt:lpstr>
      <vt:lpstr>Mesh</vt:lpstr>
      <vt:lpstr>Just Basic Lessons 11 - 12</vt:lpstr>
      <vt:lpstr>Lesson 11 Learning Targets</vt:lpstr>
      <vt:lpstr>Lesson 11 Activity</vt:lpstr>
      <vt:lpstr>What is an Array?</vt:lpstr>
      <vt:lpstr>Start of Program</vt:lpstr>
      <vt:lpstr>End of List</vt:lpstr>
      <vt:lpstr>End of program</vt:lpstr>
      <vt:lpstr>program example</vt:lpstr>
      <vt:lpstr>Lesson 12 Learning Targets</vt:lpstr>
      <vt:lpstr>Lesson 12 Activity</vt:lpstr>
      <vt:lpstr>What’s New</vt:lpstr>
      <vt:lpstr>Lesson assignment</vt:lpstr>
    </vt:vector>
  </TitlesOfParts>
  <Company>St. Louis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Basic Lessons 11 - 13</dc:title>
  <dc:creator>Kalmes, Brett A.</dc:creator>
  <cp:lastModifiedBy>Brett Kalmes</cp:lastModifiedBy>
  <cp:revision>5</cp:revision>
  <dcterms:created xsi:type="dcterms:W3CDTF">2017-10-09T18:42:27Z</dcterms:created>
  <dcterms:modified xsi:type="dcterms:W3CDTF">2018-01-08T02:33:38Z</dcterms:modified>
</cp:coreProperties>
</file>