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2" r:id="rId4"/>
    <p:sldId id="271" r:id="rId5"/>
    <p:sldId id="273" r:id="rId6"/>
    <p:sldId id="26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snapToGrid="0">
      <p:cViewPr varScale="1">
        <p:scale>
          <a:sx n="74" d="100"/>
          <a:sy n="74"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905000"/>
          </a:xfrm>
        </p:spPr>
        <p:txBody>
          <a:bodyPr/>
          <a:lstStyle>
            <a:lvl1pPr>
              <a:defRPr sz="6600"/>
            </a:lvl1pPr>
          </a:lstStyle>
          <a:p>
            <a:r>
              <a:rPr lang="en-US" dirty="0" smtClean="0"/>
              <a:t>Click to edit Master title style</a:t>
            </a:r>
            <a:endParaRPr lang="en-US" dirty="0"/>
          </a:p>
        </p:txBody>
      </p:sp>
      <p:sp>
        <p:nvSpPr>
          <p:cNvPr id="3" name="Content Placeholder 2"/>
          <p:cNvSpPr>
            <a:spLocks noGrp="1"/>
          </p:cNvSpPr>
          <p:nvPr>
            <p:ph idx="1"/>
          </p:nvPr>
        </p:nvSpPr>
        <p:spPr>
          <a:xfrm>
            <a:off x="0" y="2019299"/>
            <a:ext cx="12192000" cy="4318001"/>
          </a:xfrm>
        </p:spPr>
        <p:txBody>
          <a:bodyPr anchor="t">
            <a:normAutofit/>
          </a:bodyPr>
          <a:lstStyle>
            <a:lvl1pPr>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9752012" y="6457949"/>
            <a:ext cx="1600200" cy="365125"/>
          </a:xfrm>
        </p:spPr>
        <p:txBody>
          <a:bodyPr/>
          <a:lstStyle/>
          <a:p>
            <a:fld id="{B61BEF0D-F0BB-DE4B-95CE-6DB70DBA9567}" type="datetimeFigureOut">
              <a:rPr lang="en-US" dirty="0"/>
              <a:pPr/>
              <a:t>10/1/2017</a:t>
            </a:fld>
            <a:endParaRPr lang="en-US" dirty="0"/>
          </a:p>
        </p:txBody>
      </p:sp>
      <p:sp>
        <p:nvSpPr>
          <p:cNvPr id="5" name="Footer Placeholder 4"/>
          <p:cNvSpPr>
            <a:spLocks noGrp="1"/>
          </p:cNvSpPr>
          <p:nvPr>
            <p:ph type="ftr" sz="quarter" idx="11"/>
          </p:nvPr>
        </p:nvSpPr>
        <p:spPr>
          <a:xfrm>
            <a:off x="101600" y="6483349"/>
            <a:ext cx="9485312" cy="365125"/>
          </a:xfrm>
        </p:spPr>
        <p:txBody>
          <a:bodyPr/>
          <a:lstStyle/>
          <a:p>
            <a:endParaRPr lang="en-US" dirty="0"/>
          </a:p>
        </p:txBody>
      </p:sp>
      <p:sp>
        <p:nvSpPr>
          <p:cNvPr id="6" name="Slide Number Placeholder 5"/>
          <p:cNvSpPr>
            <a:spLocks noGrp="1"/>
          </p:cNvSpPr>
          <p:nvPr>
            <p:ph type="sldNum" sz="quarter" idx="12"/>
          </p:nvPr>
        </p:nvSpPr>
        <p:spPr>
          <a:xfrm>
            <a:off x="11517312" y="6457950"/>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10/1/2017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5400"/>
            <a:ext cx="12179300" cy="1028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257301"/>
            <a:ext cx="12192000" cy="5016500"/>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879012" y="64801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10/1/2017</a:t>
            </a:fld>
            <a:endParaRPr lang="en-US" dirty="0"/>
          </a:p>
        </p:txBody>
      </p:sp>
      <p:sp>
        <p:nvSpPr>
          <p:cNvPr id="5" name="Footer Placeholder 4"/>
          <p:cNvSpPr>
            <a:spLocks noGrp="1"/>
          </p:cNvSpPr>
          <p:nvPr>
            <p:ph type="ftr" sz="quarter" idx="3"/>
          </p:nvPr>
        </p:nvSpPr>
        <p:spPr>
          <a:xfrm>
            <a:off x="-1" y="6480175"/>
            <a:ext cx="9730091"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1628133" y="6480174"/>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4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3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3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2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2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JUST BASIC</a:t>
            </a:r>
            <a:r>
              <a:rPr lang="en-US" dirty="0" smtClean="0"/>
              <a:t/>
            </a:r>
            <a:br>
              <a:rPr lang="en-US" dirty="0" smtClean="0"/>
            </a:br>
            <a:r>
              <a:rPr lang="en-US" dirty="0" smtClean="0"/>
              <a:t>Lesson 10</a:t>
            </a:r>
            <a:endParaRPr lang="en-US" dirty="0"/>
          </a:p>
        </p:txBody>
      </p:sp>
      <p:sp>
        <p:nvSpPr>
          <p:cNvPr id="3" name="Subtitle 2"/>
          <p:cNvSpPr>
            <a:spLocks noGrp="1"/>
          </p:cNvSpPr>
          <p:nvPr>
            <p:ph type="subTitle" idx="1"/>
          </p:nvPr>
        </p:nvSpPr>
        <p:spPr/>
        <p:txBody>
          <a:bodyPr/>
          <a:lstStyle/>
          <a:p>
            <a:r>
              <a:rPr lang="en-US" dirty="0" smtClean="0"/>
              <a:t>Mr. Kalmes</a:t>
            </a:r>
            <a:endParaRPr lang="en-US" dirty="0"/>
          </a:p>
        </p:txBody>
      </p:sp>
    </p:spTree>
    <p:extLst>
      <p:ext uri="{BB962C8B-B14F-4D97-AF65-F5344CB8AC3E}">
        <p14:creationId xmlns:p14="http://schemas.microsoft.com/office/powerpoint/2010/main" val="242668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Learning Targets</a:t>
            </a:r>
            <a:endParaRPr lang="en-US" sz="6600" dirty="0"/>
          </a:p>
        </p:txBody>
      </p:sp>
      <p:sp>
        <p:nvSpPr>
          <p:cNvPr id="3" name="Content Placeholder 2"/>
          <p:cNvSpPr>
            <a:spLocks noGrp="1"/>
          </p:cNvSpPr>
          <p:nvPr>
            <p:ph idx="1"/>
          </p:nvPr>
        </p:nvSpPr>
        <p:spPr/>
        <p:txBody>
          <a:bodyPr anchor="t">
            <a:normAutofit/>
          </a:bodyPr>
          <a:lstStyle/>
          <a:p>
            <a:pPr lvl="0"/>
            <a:r>
              <a:rPr lang="en-US" dirty="0">
                <a:effectLst/>
              </a:rPr>
              <a:t>I will be able to create a hi-low guessing game</a:t>
            </a:r>
          </a:p>
        </p:txBody>
      </p:sp>
    </p:spTree>
    <p:extLst>
      <p:ext uri="{BB962C8B-B14F-4D97-AF65-F5344CB8AC3E}">
        <p14:creationId xmlns:p14="http://schemas.microsoft.com/office/powerpoint/2010/main" val="22444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 Code</a:t>
            </a:r>
            <a:endParaRPr lang="en-US" dirty="0"/>
          </a:p>
        </p:txBody>
      </p:sp>
      <p:pic>
        <p:nvPicPr>
          <p:cNvPr id="4" name="Content Placeholder 3"/>
          <p:cNvPicPr>
            <a:picLocks noGrp="1" noChangeAspect="1"/>
          </p:cNvPicPr>
          <p:nvPr>
            <p:ph idx="1"/>
          </p:nvPr>
        </p:nvPicPr>
        <p:blipFill>
          <a:blip r:embed="rId2"/>
          <a:stretch>
            <a:fillRect/>
          </a:stretch>
        </p:blipFill>
        <p:spPr>
          <a:xfrm>
            <a:off x="2133917" y="1639016"/>
            <a:ext cx="7924165" cy="4542844"/>
          </a:xfrm>
          <a:prstGeom prst="rect">
            <a:avLst/>
          </a:prstGeom>
        </p:spPr>
      </p:pic>
    </p:spTree>
    <p:extLst>
      <p:ext uri="{BB962C8B-B14F-4D97-AF65-F5344CB8AC3E}">
        <p14:creationId xmlns:p14="http://schemas.microsoft.com/office/powerpoint/2010/main" val="253198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of Program</a:t>
            </a:r>
            <a:endParaRPr lang="en-US" dirty="0"/>
          </a:p>
        </p:txBody>
      </p:sp>
      <p:pic>
        <p:nvPicPr>
          <p:cNvPr id="5" name="Content Placeholder 4"/>
          <p:cNvPicPr>
            <a:picLocks noGrp="1" noChangeAspect="1"/>
          </p:cNvPicPr>
          <p:nvPr>
            <p:ph idx="1"/>
          </p:nvPr>
        </p:nvPicPr>
        <p:blipFill>
          <a:blip r:embed="rId2"/>
          <a:stretch>
            <a:fillRect/>
          </a:stretch>
        </p:blipFill>
        <p:spPr>
          <a:xfrm>
            <a:off x="994529" y="1675506"/>
            <a:ext cx="10202942" cy="2291187"/>
          </a:xfrm>
          <a:prstGeom prst="rect">
            <a:avLst/>
          </a:prstGeom>
        </p:spPr>
      </p:pic>
    </p:spTree>
    <p:extLst>
      <p:ext uri="{BB962C8B-B14F-4D97-AF65-F5344CB8AC3E}">
        <p14:creationId xmlns:p14="http://schemas.microsoft.com/office/powerpoint/2010/main" val="2510664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the program</a:t>
            </a:r>
            <a:endParaRPr lang="en-US" dirty="0"/>
          </a:p>
        </p:txBody>
      </p:sp>
      <p:sp>
        <p:nvSpPr>
          <p:cNvPr id="3" name="Content Placeholder 2"/>
          <p:cNvSpPr>
            <a:spLocks noGrp="1"/>
          </p:cNvSpPr>
          <p:nvPr>
            <p:ph idx="1"/>
          </p:nvPr>
        </p:nvSpPr>
        <p:spPr/>
        <p:txBody>
          <a:bodyPr/>
          <a:lstStyle/>
          <a:p>
            <a:pPr marL="0" indent="0" algn="ctr">
              <a:buNone/>
            </a:pPr>
            <a:r>
              <a:rPr lang="en-US" dirty="0" smtClean="0"/>
              <a:t>Your challenge for today is to finish the hi-low game. I have given you the pseudo code and the start of the program. This is an individual assignment. Once you are finished please test it to make sure it works and does not repeat the previous number. It must also be repeatable.</a:t>
            </a:r>
            <a:endParaRPr lang="en-US" dirty="0"/>
          </a:p>
        </p:txBody>
      </p:sp>
    </p:spTree>
    <p:extLst>
      <p:ext uri="{BB962C8B-B14F-4D97-AF65-F5344CB8AC3E}">
        <p14:creationId xmlns:p14="http://schemas.microsoft.com/office/powerpoint/2010/main" val="1926154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idx="1"/>
          </p:nvPr>
        </p:nvSpPr>
        <p:spPr/>
        <p:txBody>
          <a:bodyPr/>
          <a:lstStyle/>
          <a:p>
            <a:pPr marL="0" lvl="0" indent="0" algn="ctr">
              <a:buNone/>
            </a:pPr>
            <a:r>
              <a:rPr lang="en-US" dirty="0" smtClean="0">
                <a:effectLst/>
              </a:rPr>
              <a:t>Turn in your Hi – Low Game</a:t>
            </a:r>
            <a:endParaRPr lang="en-US" dirty="0">
              <a:effectLst/>
            </a:endParaRPr>
          </a:p>
        </p:txBody>
      </p:sp>
    </p:spTree>
    <p:extLst>
      <p:ext uri="{BB962C8B-B14F-4D97-AF65-F5344CB8AC3E}">
        <p14:creationId xmlns:p14="http://schemas.microsoft.com/office/powerpoint/2010/main" val="1985182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Mesh</Template>
  <TotalTime>740</TotalTime>
  <Words>91</Words>
  <Application>Microsoft Office PowerPoint</Application>
  <PresentationFormat>Widescreen</PresentationFormat>
  <Paragraphs>10</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Mesh</vt:lpstr>
      <vt:lpstr>JUST BASIC Lesson 10</vt:lpstr>
      <vt:lpstr>Learning Targets</vt:lpstr>
      <vt:lpstr>Pseudo Code</vt:lpstr>
      <vt:lpstr>Start of Program</vt:lpstr>
      <vt:lpstr>Finish the program</vt:lpstr>
      <vt:lpstr>Exit Slip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Lessons 5 – 8</dc:title>
  <dc:creator>Brett Kalmes</dc:creator>
  <cp:lastModifiedBy>Brett Kalmes</cp:lastModifiedBy>
  <cp:revision>29</cp:revision>
  <dcterms:created xsi:type="dcterms:W3CDTF">2017-09-16T21:30:00Z</dcterms:created>
  <dcterms:modified xsi:type="dcterms:W3CDTF">2017-10-01T23:38:40Z</dcterms:modified>
</cp:coreProperties>
</file>