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59" r:id="rId6"/>
    <p:sldId id="271" r:id="rId7"/>
    <p:sldId id="272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Just Basic Lesson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Lesson 11 Objectives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Construct a program that records 10 names</a:t>
            </a:r>
            <a:r>
              <a:rPr lang="en-US" dirty="0"/>
              <a:t>	</a:t>
            </a:r>
          </a:p>
          <a:p>
            <a:r>
              <a:rPr lang="en-US" dirty="0"/>
              <a:t>Understand the value of arrays in coding </a:t>
            </a:r>
          </a:p>
        </p:txBody>
      </p:sp>
    </p:spTree>
    <p:extLst>
      <p:ext uri="{BB962C8B-B14F-4D97-AF65-F5344CB8AC3E}">
        <p14:creationId xmlns:p14="http://schemas.microsoft.com/office/powerpoint/2010/main" val="348830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11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your partner will each create your own program</a:t>
            </a:r>
          </a:p>
          <a:p>
            <a:r>
              <a:rPr lang="en-US" dirty="0" smtClean="0"/>
              <a:t>You will collaborate on a program that can ask, store, and print out a list of 10 names.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7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284"/>
            <a:ext cx="12192000" cy="1905000"/>
          </a:xfrm>
        </p:spPr>
        <p:txBody>
          <a:bodyPr/>
          <a:lstStyle/>
          <a:p>
            <a:r>
              <a:rPr lang="en-US" dirty="0" smtClean="0"/>
              <a:t>Start of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8"/>
          <a:stretch/>
        </p:blipFill>
        <p:spPr>
          <a:xfrm>
            <a:off x="899585" y="1651716"/>
            <a:ext cx="10392830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284"/>
            <a:ext cx="12192000" cy="1905000"/>
          </a:xfrm>
        </p:spPr>
        <p:txBody>
          <a:bodyPr/>
          <a:lstStyle/>
          <a:p>
            <a:r>
              <a:rPr lang="en-US" dirty="0" smtClean="0"/>
              <a:t>End of list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31834" r="67033" b="60169"/>
          <a:stretch/>
        </p:blipFill>
        <p:spPr bwMode="auto">
          <a:xfrm>
            <a:off x="2250046" y="1651716"/>
            <a:ext cx="7691907" cy="1902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20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284"/>
            <a:ext cx="12192000" cy="1905000"/>
          </a:xfrm>
        </p:spPr>
        <p:txBody>
          <a:bodyPr/>
          <a:lstStyle/>
          <a:p>
            <a:r>
              <a:rPr lang="en-US" dirty="0" smtClean="0"/>
              <a:t>End of program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57514" r="67033" b="28192"/>
          <a:stretch/>
        </p:blipFill>
        <p:spPr bwMode="auto">
          <a:xfrm>
            <a:off x="2043984" y="1651716"/>
            <a:ext cx="8104031" cy="2917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344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284"/>
            <a:ext cx="12192000" cy="1905000"/>
          </a:xfrm>
        </p:spPr>
        <p:txBody>
          <a:bodyPr/>
          <a:lstStyle/>
          <a:p>
            <a:r>
              <a:rPr lang="en-US" dirty="0" smtClean="0"/>
              <a:t>program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/>
          <a:stretch/>
        </p:blipFill>
        <p:spPr>
          <a:xfrm>
            <a:off x="2561822" y="1506828"/>
            <a:ext cx="7068356" cy="5151549"/>
          </a:xfrm>
        </p:spPr>
      </p:pic>
    </p:spTree>
    <p:extLst>
      <p:ext uri="{BB962C8B-B14F-4D97-AF65-F5344CB8AC3E}">
        <p14:creationId xmlns:p14="http://schemas.microsoft.com/office/powerpoint/2010/main" val="342599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Lesson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Complete the Journal for Lesson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1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Please complete your exit slip via google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41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502</TotalTime>
  <Words>81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Just Basic Lesson 11</vt:lpstr>
      <vt:lpstr>Lesson 11 Objectives</vt:lpstr>
      <vt:lpstr>Lesson 11 Activity</vt:lpstr>
      <vt:lpstr>Start of program</vt:lpstr>
      <vt:lpstr>End of list</vt:lpstr>
      <vt:lpstr>End of program</vt:lpstr>
      <vt:lpstr>program example</vt:lpstr>
      <vt:lpstr>Journal Lesson 11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7&amp;8</dc:title>
  <dc:creator>Brett Kalmes</dc:creator>
  <cp:lastModifiedBy>Brett Kalmes</cp:lastModifiedBy>
  <cp:revision>11</cp:revision>
  <dcterms:created xsi:type="dcterms:W3CDTF">2016-02-24T18:47:37Z</dcterms:created>
  <dcterms:modified xsi:type="dcterms:W3CDTF">2016-03-15T00:00:06Z</dcterms:modified>
</cp:coreProperties>
</file>