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59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Just Basic Lesson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Lesson 12 Objective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Develop programs that utilize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0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9246"/>
            <a:ext cx="12192000" cy="1905000"/>
          </a:xfrm>
        </p:spPr>
        <p:txBody>
          <a:bodyPr/>
          <a:lstStyle/>
          <a:p>
            <a:r>
              <a:rPr lang="en-US" dirty="0" smtClean="0"/>
              <a:t>Lesson 12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5927"/>
            <a:ext cx="12192000" cy="1286817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Open up BASIC and create the following program</a:t>
            </a:r>
          </a:p>
          <a:p>
            <a:pPr marL="0" indent="0" algn="ctr">
              <a:buNone/>
            </a:pPr>
            <a:r>
              <a:rPr lang="en-US" dirty="0" smtClean="0"/>
              <a:t>Use this program to answer your journal questions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061" t="31071" r="51854" b="33389"/>
          <a:stretch/>
        </p:blipFill>
        <p:spPr bwMode="auto">
          <a:xfrm>
            <a:off x="1693873" y="2472744"/>
            <a:ext cx="8804253" cy="4237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737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284"/>
            <a:ext cx="12192000" cy="1905000"/>
          </a:xfrm>
        </p:spPr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51716"/>
            <a:ext cx="12192000" cy="47877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DIM</a:t>
            </a:r>
            <a:r>
              <a:rPr lang="en-US" b="1" dirty="0" smtClean="0"/>
              <a:t>: </a:t>
            </a:r>
            <a:r>
              <a:rPr lang="en-US" dirty="0" smtClean="0"/>
              <a:t>This function sets the dimensions for your </a:t>
            </a:r>
            <a:r>
              <a:rPr lang="en-US" dirty="0" smtClean="0"/>
              <a:t>array</a:t>
            </a:r>
          </a:p>
          <a:p>
            <a:pPr marL="0" indent="0">
              <a:buNone/>
            </a:pPr>
            <a:r>
              <a:rPr lang="en-US" b="1" u="sng" dirty="0" smtClean="0"/>
              <a:t>INDEX</a:t>
            </a:r>
            <a:r>
              <a:rPr lang="en-US" b="1" dirty="0" smtClean="0"/>
              <a:t>: </a:t>
            </a:r>
            <a:r>
              <a:rPr lang="en-US" dirty="0"/>
              <a:t>This </a:t>
            </a:r>
            <a:r>
              <a:rPr lang="en-US" dirty="0" smtClean="0"/>
              <a:t>acts like count but is used to catalog names</a:t>
            </a:r>
          </a:p>
          <a:p>
            <a:pPr marL="0" indent="0">
              <a:buNone/>
            </a:pPr>
            <a:r>
              <a:rPr lang="en-US" dirty="0" smtClean="0"/>
              <a:t>  : This symbol allows the user to insert grey text which can be used for instructional purposes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90275"/>
            <a:ext cx="5409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tx1">
                    <a:lumMod val="75000"/>
                  </a:schemeClr>
                </a:solidFill>
              </a:rPr>
              <a:t>'</a:t>
            </a:r>
            <a:endParaRPr lang="en-US" sz="115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2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284"/>
            <a:ext cx="12192000" cy="1905000"/>
          </a:xfrm>
        </p:spPr>
        <p:txBody>
          <a:bodyPr/>
          <a:lstStyle/>
          <a:p>
            <a:r>
              <a:rPr lang="en-US" dirty="0" smtClean="0"/>
              <a:t>Lesson 12 Activity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651716"/>
            <a:ext cx="12192000" cy="39248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add to the program to have it print out the ten names at the end of the program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Save your program and raise your hand when you are finished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0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Please complete your exit slip via google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41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554</TotalTime>
  <Words>120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Just Basic Lesson 12</vt:lpstr>
      <vt:lpstr>Lesson 12 Objective</vt:lpstr>
      <vt:lpstr>Lesson 12 Journal</vt:lpstr>
      <vt:lpstr>What’s New</vt:lpstr>
      <vt:lpstr>Lesson 12 Activity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7&amp;8</dc:title>
  <dc:creator>Brett Kalmes</dc:creator>
  <cp:lastModifiedBy>Brett Kalmes</cp:lastModifiedBy>
  <cp:revision>16</cp:revision>
  <dcterms:created xsi:type="dcterms:W3CDTF">2016-02-24T18:47:37Z</dcterms:created>
  <dcterms:modified xsi:type="dcterms:W3CDTF">2016-03-16T23:01:47Z</dcterms:modified>
</cp:coreProperties>
</file>