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6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905000"/>
          </a:xfrm>
        </p:spPr>
        <p:txBody>
          <a:bodyPr>
            <a:noAutofit/>
          </a:bodyPr>
          <a:lstStyle>
            <a:lvl1pPr algn="ctr">
              <a:defRPr sz="8800"/>
            </a:lvl1pPr>
          </a:lstStyle>
          <a:p>
            <a:r>
              <a:rPr lang="en-US" smtClean="0"/>
              <a:t>Click to edit Master title style</a:t>
            </a:r>
            <a:endParaRPr lang="en-US" dirty="0"/>
          </a:p>
        </p:txBody>
      </p:sp>
      <p:sp>
        <p:nvSpPr>
          <p:cNvPr id="3" name="Content Placeholder 2"/>
          <p:cNvSpPr>
            <a:spLocks noGrp="1"/>
          </p:cNvSpPr>
          <p:nvPr>
            <p:ph idx="1"/>
          </p:nvPr>
        </p:nvSpPr>
        <p:spPr>
          <a:xfrm>
            <a:off x="0" y="2666999"/>
            <a:ext cx="12192000" cy="3124201"/>
          </a:xfrm>
        </p:spPr>
        <p:txBody>
          <a:bodyPr anchor="ct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12/5/2016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12/5/2016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Just Basic Lessons 14</a:t>
            </a:r>
            <a:endParaRPr lang="en-US" dirty="0"/>
          </a:p>
        </p:txBody>
      </p:sp>
      <p:sp>
        <p:nvSpPr>
          <p:cNvPr id="3" name="Subtitle 2"/>
          <p:cNvSpPr>
            <a:spLocks noGrp="1"/>
          </p:cNvSpPr>
          <p:nvPr>
            <p:ph type="subTitle" idx="1"/>
          </p:nvPr>
        </p:nvSpPr>
        <p:spPr/>
        <p:txBody>
          <a:bodyPr/>
          <a:lstStyle/>
          <a:p>
            <a:r>
              <a:rPr lang="en-US" dirty="0" smtClean="0"/>
              <a:t>Mr. Kalmes</a:t>
            </a:r>
            <a:endParaRPr lang="en-US" dirty="0"/>
          </a:p>
        </p:txBody>
      </p:sp>
    </p:spTree>
    <p:extLst>
      <p:ext uri="{BB962C8B-B14F-4D97-AF65-F5344CB8AC3E}">
        <p14:creationId xmlns:p14="http://schemas.microsoft.com/office/powerpoint/2010/main" val="26708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905000"/>
          </a:xfrm>
        </p:spPr>
        <p:txBody>
          <a:bodyPr>
            <a:normAutofit/>
          </a:bodyPr>
          <a:lstStyle/>
          <a:p>
            <a:pPr algn="ctr"/>
            <a:r>
              <a:rPr lang="en-US" sz="8000" dirty="0" smtClean="0"/>
              <a:t>Lesson </a:t>
            </a:r>
            <a:r>
              <a:rPr lang="en-US" sz="8000" dirty="0" smtClean="0"/>
              <a:t>14 </a:t>
            </a:r>
            <a:r>
              <a:rPr lang="en-US" sz="8000" dirty="0" smtClean="0"/>
              <a:t>Objectives</a:t>
            </a:r>
            <a:endParaRPr lang="en-US" sz="8000" dirty="0"/>
          </a:p>
        </p:txBody>
      </p:sp>
      <p:sp>
        <p:nvSpPr>
          <p:cNvPr id="3" name="Content Placeholder 2"/>
          <p:cNvSpPr>
            <a:spLocks noGrp="1"/>
          </p:cNvSpPr>
          <p:nvPr>
            <p:ph idx="1"/>
          </p:nvPr>
        </p:nvSpPr>
        <p:spPr>
          <a:xfrm>
            <a:off x="0" y="2666999"/>
            <a:ext cx="12192000" cy="3124201"/>
          </a:xfrm>
        </p:spPr>
        <p:txBody>
          <a:bodyPr anchor="t">
            <a:normAutofit/>
          </a:bodyPr>
          <a:lstStyle/>
          <a:p>
            <a:r>
              <a:rPr lang="en-US" sz="4000" dirty="0" smtClean="0"/>
              <a:t>Develop a program using numeric arrays</a:t>
            </a:r>
            <a:endParaRPr lang="en-US" sz="4000" dirty="0"/>
          </a:p>
        </p:txBody>
      </p:sp>
    </p:spTree>
    <p:extLst>
      <p:ext uri="{BB962C8B-B14F-4D97-AF65-F5344CB8AC3E}">
        <p14:creationId xmlns:p14="http://schemas.microsoft.com/office/powerpoint/2010/main" val="348830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75"/>
            <a:ext cx="12192000" cy="1905000"/>
          </a:xfrm>
        </p:spPr>
        <p:txBody>
          <a:bodyPr/>
          <a:lstStyle/>
          <a:p>
            <a:r>
              <a:rPr lang="en-US" dirty="0" smtClean="0"/>
              <a:t>Lesson assignment</a:t>
            </a:r>
            <a:endParaRPr lang="en-US" dirty="0"/>
          </a:p>
        </p:txBody>
      </p:sp>
      <p:sp>
        <p:nvSpPr>
          <p:cNvPr id="3" name="Content Placeholder 2"/>
          <p:cNvSpPr>
            <a:spLocks noGrp="1"/>
          </p:cNvSpPr>
          <p:nvPr>
            <p:ph idx="1"/>
          </p:nvPr>
        </p:nvSpPr>
        <p:spPr>
          <a:xfrm>
            <a:off x="0" y="1558344"/>
            <a:ext cx="12192000" cy="5299655"/>
          </a:xfrm>
        </p:spPr>
        <p:txBody>
          <a:bodyPr anchor="t">
            <a:normAutofit fontScale="92500" lnSpcReduction="20000"/>
          </a:bodyPr>
          <a:lstStyle/>
          <a:p>
            <a:pPr marL="0" indent="0">
              <a:buNone/>
            </a:pPr>
            <a:r>
              <a:rPr lang="en-US" dirty="0"/>
              <a:t>This assignment is an extension on the previous program.  You need to build a numerical array that will hold numbers instead of names.  This program should hold up to 50 numbers at a time.  It does need to print the at the end of the program.</a:t>
            </a:r>
          </a:p>
          <a:p>
            <a:pPr marL="0" indent="0">
              <a:buNone/>
            </a:pPr>
            <a:endParaRPr lang="en-US" dirty="0"/>
          </a:p>
          <a:p>
            <a:pPr marL="0" indent="0">
              <a:buNone/>
            </a:pPr>
            <a:r>
              <a:rPr lang="en-US" dirty="0"/>
              <a:t>Reopen your program from the previous lessons and use that as your template on how to start this new build.  It does not need to be exactly the same, it just needs to work.</a:t>
            </a:r>
          </a:p>
          <a:p>
            <a:pPr marL="0" indent="0">
              <a:buNone/>
            </a:pPr>
            <a:endParaRPr lang="en-US" dirty="0"/>
          </a:p>
        </p:txBody>
      </p:sp>
    </p:spTree>
    <p:extLst>
      <p:ext uri="{BB962C8B-B14F-4D97-AF65-F5344CB8AC3E}">
        <p14:creationId xmlns:p14="http://schemas.microsoft.com/office/powerpoint/2010/main" val="332261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&amp; Exit Slip</a:t>
            </a:r>
            <a:endParaRPr lang="en-US" dirty="0"/>
          </a:p>
        </p:txBody>
      </p:sp>
      <p:sp>
        <p:nvSpPr>
          <p:cNvPr id="3" name="Content Placeholder 2"/>
          <p:cNvSpPr>
            <a:spLocks noGrp="1"/>
          </p:cNvSpPr>
          <p:nvPr>
            <p:ph idx="1"/>
          </p:nvPr>
        </p:nvSpPr>
        <p:spPr/>
        <p:txBody>
          <a:bodyPr anchor="t">
            <a:normAutofit/>
          </a:bodyPr>
          <a:lstStyle/>
          <a:p>
            <a:pPr marL="0" indent="0" algn="ctr">
              <a:buNone/>
            </a:pPr>
            <a:r>
              <a:rPr lang="en-US" sz="4800" dirty="0" smtClean="0"/>
              <a:t>Please complete your journal &amp; exit slip</a:t>
            </a:r>
            <a:endParaRPr lang="en-US" sz="4800" dirty="0"/>
          </a:p>
        </p:txBody>
      </p:sp>
    </p:spTree>
    <p:extLst>
      <p:ext uri="{BB962C8B-B14F-4D97-AF65-F5344CB8AC3E}">
        <p14:creationId xmlns:p14="http://schemas.microsoft.com/office/powerpoint/2010/main" val="2855841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213</TotalTime>
  <Words>116</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Mesh</vt:lpstr>
      <vt:lpstr>Just Basic Lessons 14</vt:lpstr>
      <vt:lpstr>Lesson 14 Objectives</vt:lpstr>
      <vt:lpstr>Lesson assignment</vt:lpstr>
      <vt:lpstr>Journal &amp; Exit Slip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Basic Lessons 7&amp;8</dc:title>
  <dc:creator>Brett Kalmes</dc:creator>
  <cp:lastModifiedBy>Brett Kalmes</cp:lastModifiedBy>
  <cp:revision>11</cp:revision>
  <dcterms:created xsi:type="dcterms:W3CDTF">2016-02-24T18:47:37Z</dcterms:created>
  <dcterms:modified xsi:type="dcterms:W3CDTF">2016-12-06T01:18:07Z</dcterms:modified>
</cp:coreProperties>
</file>