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69" r:id="rId5"/>
    <p:sldId id="270" r:id="rId6"/>
    <p:sldId id="274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 Lesson </a:t>
            </a:r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Lesson </a:t>
            </a:r>
            <a:r>
              <a:rPr lang="en-US" sz="8000" dirty="0" smtClean="0"/>
              <a:t>15 </a:t>
            </a:r>
            <a:r>
              <a:rPr lang="en-US" sz="8000" dirty="0" smtClean="0"/>
              <a:t>Objectives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051221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>Understand the concept of GUI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windows for display of varying sizes, shapes, and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Lesson 15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2892"/>
            <a:ext cx="12192000" cy="4232856"/>
          </a:xfrm>
        </p:spPr>
        <p:txBody>
          <a:bodyPr>
            <a:normAutofit/>
          </a:bodyPr>
          <a:lstStyle/>
          <a:p>
            <a:r>
              <a:rPr lang="en-US" dirty="0"/>
              <a:t>In your journal list what other programs you can run on a computer besides text based ones.</a:t>
            </a:r>
          </a:p>
          <a:p>
            <a:endParaRPr lang="en-US" dirty="0"/>
          </a:p>
          <a:p>
            <a:r>
              <a:rPr lang="en-US" dirty="0"/>
              <a:t>The windows used to run these programs are called graphical user interface windows, or GUI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15 </a:t>
            </a: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2447"/>
            <a:ext cx="12192000" cy="3124201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 smtClean="0"/>
              <a:t>Build the following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4" y="2418007"/>
            <a:ext cx="10153113" cy="43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3284"/>
            <a:ext cx="12192000" cy="1905000"/>
          </a:xfrm>
        </p:spPr>
        <p:txBody>
          <a:bodyPr/>
          <a:lstStyle/>
          <a:p>
            <a:r>
              <a:rPr lang="en-US" dirty="0" smtClean="0"/>
              <a:t>Result</a:t>
            </a:r>
            <a:r>
              <a:rPr lang="en-US" dirty="0" smtClean="0"/>
              <a:t> </a:t>
            </a:r>
            <a:r>
              <a:rPr lang="en-US" dirty="0" smtClean="0"/>
              <a:t>of program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28" y="1263201"/>
            <a:ext cx="9787944" cy="5502951"/>
          </a:xfrm>
        </p:spPr>
      </p:pic>
    </p:spTree>
    <p:extLst>
      <p:ext uri="{BB962C8B-B14F-4D97-AF65-F5344CB8AC3E}">
        <p14:creationId xmlns:p14="http://schemas.microsoft.com/office/powerpoint/2010/main" val="338202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/>
          <a:p>
            <a:r>
              <a:rPr lang="en-US" dirty="0" smtClean="0"/>
              <a:t>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0605"/>
            <a:ext cx="12192000" cy="4965879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We can also change the size by changing the variables </a:t>
            </a:r>
            <a:r>
              <a:rPr lang="en-US" dirty="0" err="1"/>
              <a:t>WindowWidth</a:t>
            </a:r>
            <a:r>
              <a:rPr lang="en-US" dirty="0"/>
              <a:t> and </a:t>
            </a:r>
            <a:r>
              <a:rPr lang="en-US" dirty="0" err="1"/>
              <a:t>WindowHeight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</a:t>
            </a:r>
            <a:r>
              <a:rPr lang="en-US" dirty="0"/>
              <a:t>change where it will open on the screen by </a:t>
            </a:r>
            <a:r>
              <a:rPr lang="en-US" dirty="0" smtClean="0"/>
              <a:t>changing </a:t>
            </a:r>
            <a:r>
              <a:rPr lang="en-US" dirty="0" err="1"/>
              <a:t>UpperLeftX</a:t>
            </a:r>
            <a:r>
              <a:rPr lang="en-US" dirty="0"/>
              <a:t> and Upper </a:t>
            </a:r>
            <a:r>
              <a:rPr lang="en-US" dirty="0" err="1"/>
              <a:t>LeftY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insert buttons in the window with the button command.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8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 anchor="t"/>
          <a:lstStyle/>
          <a:p>
            <a:r>
              <a:rPr lang="en-US" sz="8000" dirty="0" smtClean="0"/>
              <a:t>Lesson 15 Assignment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43506"/>
            <a:ext cx="5412347" cy="4993475"/>
          </a:xfrm>
        </p:spPr>
        <p:txBody>
          <a:bodyPr anchor="t">
            <a:normAutofit fontScale="92500" lnSpcReduction="10000"/>
          </a:bodyPr>
          <a:lstStyle/>
          <a:p>
            <a:pPr marL="742950" indent="-742950"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the following code as your baseline </a:t>
            </a:r>
            <a:endParaRPr lang="en-US" dirty="0" smtClean="0"/>
          </a:p>
          <a:p>
            <a:pPr marL="742950" indent="-742950">
              <a:buAutoNum type="arabicPeriod"/>
            </a:pP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your own unique </a:t>
            </a:r>
            <a:r>
              <a:rPr lang="en-US" dirty="0" smtClean="0"/>
              <a:t>window</a:t>
            </a:r>
          </a:p>
          <a:p>
            <a:pPr marL="742950" indent="-742950">
              <a:buAutoNum type="arabicPeriod"/>
            </a:pPr>
            <a:endParaRPr lang="en-US" dirty="0" smtClean="0"/>
          </a:p>
          <a:p>
            <a:pPr marL="742950" indent="-742950">
              <a:buAutoNum type="arabicPeriod"/>
            </a:pPr>
            <a:r>
              <a:rPr lang="en-US" dirty="0" smtClean="0"/>
              <a:t>It must be your 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47" y="1443506"/>
            <a:ext cx="6779653" cy="49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Please complete your exit slip via google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4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565</TotalTime>
  <Words>149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Just Basic Lesson 15</vt:lpstr>
      <vt:lpstr>Lesson 15 Objectives</vt:lpstr>
      <vt:lpstr>Lesson 15 Journal</vt:lpstr>
      <vt:lpstr>Lesson 15 Activity</vt:lpstr>
      <vt:lpstr>Result of program</vt:lpstr>
      <vt:lpstr>Alterations</vt:lpstr>
      <vt:lpstr>Lesson 15 Assignment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7&amp;8</dc:title>
  <dc:creator>Brett Kalmes</dc:creator>
  <cp:lastModifiedBy>Brett Kalmes</cp:lastModifiedBy>
  <cp:revision>15</cp:revision>
  <dcterms:created xsi:type="dcterms:W3CDTF">2016-02-24T18:47:37Z</dcterms:created>
  <dcterms:modified xsi:type="dcterms:W3CDTF">2016-03-29T03:33:37Z</dcterms:modified>
</cp:coreProperties>
</file>