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1"/>
  </p:handoutMasterIdLst>
  <p:sldIdLst>
    <p:sldId id="256" r:id="rId2"/>
    <p:sldId id="260" r:id="rId3"/>
    <p:sldId id="272" r:id="rId4"/>
    <p:sldId id="274" r:id="rId5"/>
    <p:sldId id="275" r:id="rId6"/>
    <p:sldId id="276" r:id="rId7"/>
    <p:sldId id="273" r:id="rId8"/>
    <p:sldId id="277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36C6E-53F7-4B3E-BAC6-83F4E91E917B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FA4FE-1462-4858-8D1B-4C0699C4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2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8946"/>
          </a:xfrm>
        </p:spPr>
        <p:txBody>
          <a:bodyPr anchor="ctr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0780"/>
            <a:ext cx="12192000" cy="4828505"/>
          </a:xfrm>
        </p:spPr>
        <p:txBody>
          <a:bodyPr anchor="t">
            <a:normAutofit/>
          </a:bodyPr>
          <a:lstStyle>
            <a:lvl1pPr>
              <a:defRPr sz="48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40633" y="6492875"/>
            <a:ext cx="16002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0833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Just Basic</a:t>
            </a:r>
            <a:br>
              <a:rPr lang="en-US" dirty="0"/>
            </a:br>
            <a:r>
              <a:rPr lang="en-US" dirty="0"/>
              <a:t>Lessons 15 - 16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Mr. Kalmes</a:t>
            </a:r>
          </a:p>
        </p:txBody>
      </p:sp>
    </p:spTree>
    <p:extLst>
      <p:ext uri="{BB962C8B-B14F-4D97-AF65-F5344CB8AC3E}">
        <p14:creationId xmlns:p14="http://schemas.microsoft.com/office/powerpoint/2010/main" val="38417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4034"/>
          </a:xfrm>
        </p:spPr>
        <p:txBody>
          <a:bodyPr/>
          <a:lstStyle/>
          <a:p>
            <a:r>
              <a:rPr lang="en-US" dirty="0"/>
              <a:t>Learning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dirty="0">
                <a:effectLst/>
              </a:rPr>
              <a:t>I will be able to explain what a graphical user interface</a:t>
            </a:r>
          </a:p>
          <a:p>
            <a:r>
              <a:rPr lang="en-US" sz="4400" dirty="0">
                <a:effectLst/>
              </a:rPr>
              <a:t>I will be able to create windows in Just Basic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3214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15 &amp; 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Graphical User Interface (GUI)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sz="4000" dirty="0"/>
              <a:t>it is a part of the computer that allows for creation of windows and other images on the computer</a:t>
            </a:r>
          </a:p>
        </p:txBody>
      </p:sp>
    </p:spTree>
    <p:extLst>
      <p:ext uri="{BB962C8B-B14F-4D97-AF65-F5344CB8AC3E}">
        <p14:creationId xmlns:p14="http://schemas.microsoft.com/office/powerpoint/2010/main" val="1129465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15 &amp; 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0780"/>
            <a:ext cx="12192000" cy="51633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u="sng" dirty="0"/>
              <a:t>Window Commands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WindowWidth</a:t>
            </a:r>
            <a:r>
              <a:rPr lang="en-US" dirty="0"/>
              <a:t> = changes the size of the window width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WindowHeight</a:t>
            </a:r>
            <a:r>
              <a:rPr lang="en-US" dirty="0"/>
              <a:t> = changes the size of the window height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UpperLeftX</a:t>
            </a:r>
            <a:r>
              <a:rPr lang="en-US" dirty="0"/>
              <a:t> = changes where on the screen the window will open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UpperLeftY</a:t>
            </a:r>
            <a:r>
              <a:rPr lang="en-US" dirty="0"/>
              <a:t> = changes where on the screen the window will open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6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15 &amp; 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0780"/>
            <a:ext cx="12192000" cy="516335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u="sng" dirty="0"/>
              <a:t>Window Commands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statictext</a:t>
            </a:r>
            <a:r>
              <a:rPr lang="en-US" dirty="0"/>
              <a:t> #handle.name, x-</a:t>
            </a:r>
            <a:r>
              <a:rPr lang="en-US" dirty="0" err="1"/>
              <a:t>pos</a:t>
            </a:r>
            <a:r>
              <a:rPr lang="en-US" dirty="0"/>
              <a:t>, y-</a:t>
            </a:r>
            <a:r>
              <a:rPr lang="en-US" dirty="0" err="1"/>
              <a:t>pos</a:t>
            </a:r>
            <a:r>
              <a:rPr lang="en-US" dirty="0"/>
              <a:t>, length, height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textbox #handle.name, x-</a:t>
            </a:r>
            <a:r>
              <a:rPr lang="en-US" dirty="0" err="1"/>
              <a:t>pos</a:t>
            </a:r>
            <a:r>
              <a:rPr lang="en-US" dirty="0"/>
              <a:t>, y-</a:t>
            </a:r>
            <a:r>
              <a:rPr lang="en-US" dirty="0" err="1"/>
              <a:t>pos</a:t>
            </a:r>
            <a:r>
              <a:rPr lang="en-US" dirty="0"/>
              <a:t>, length, height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button #handle.name, “button text”, [section], UL, x-</a:t>
            </a:r>
            <a:r>
              <a:rPr lang="en-US" dirty="0" err="1"/>
              <a:t>pos</a:t>
            </a:r>
            <a:r>
              <a:rPr lang="en-US" dirty="0"/>
              <a:t>, y-</a:t>
            </a:r>
            <a:r>
              <a:rPr lang="en-US" dirty="0" err="1"/>
              <a:t>pos</a:t>
            </a:r>
            <a:r>
              <a:rPr lang="en-US" dirty="0"/>
              <a:t>, length, height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wait &amp; notice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print #handle.name, "!contents? string$"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9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15 &amp; 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0780"/>
            <a:ext cx="12192000" cy="5163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Window Commands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trap close: properly closes a window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93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15 &amp; 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0780"/>
            <a:ext cx="4881093" cy="48285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is an example of a program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955" y="1205668"/>
            <a:ext cx="6092512" cy="545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9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15 &amp; 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/>
              <a:t>Challenge Activity</a:t>
            </a:r>
            <a:r>
              <a:rPr lang="en-US" dirty="0"/>
              <a:t>:</a:t>
            </a:r>
          </a:p>
          <a:p>
            <a:r>
              <a:rPr lang="en-US" sz="3600" dirty="0"/>
              <a:t>You need to create an window with static text, text boxes, and 3 buttons. The static text must be instructions on how to use the window. One button must open a notice with what was written in the first text box. The second button must open a second window with some static text. The third button will be a close button that closes the window and ends the program.  Not a </a:t>
            </a:r>
            <a:r>
              <a:rPr lang="en-US" sz="3600" dirty="0" err="1"/>
              <a:t>trapclose</a:t>
            </a:r>
            <a:r>
              <a:rPr lang="en-US" sz="3600"/>
              <a:t>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137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u="sng" dirty="0">
                <a:effectLst/>
              </a:rPr>
              <a:t>Turn in the following programs</a:t>
            </a:r>
            <a:r>
              <a:rPr lang="en-US" dirty="0">
                <a:effectLst/>
              </a:rPr>
              <a:t>:</a:t>
            </a:r>
          </a:p>
          <a:p>
            <a:pPr marL="742950" lvl="0" indent="-742950">
              <a:buAutoNum type="arabicPeriod"/>
            </a:pPr>
            <a:r>
              <a:rPr lang="en-US" sz="3600">
                <a:effectLst/>
              </a:rPr>
              <a:t>Challenge Activity</a:t>
            </a:r>
          </a:p>
          <a:p>
            <a:pPr marL="0" lvl="0" indent="0">
              <a:buNone/>
            </a:pPr>
            <a:endParaRPr lang="en-US" u="sng" dirty="0">
              <a:effectLst/>
            </a:endParaRPr>
          </a:p>
          <a:p>
            <a:pPr marL="0" lvl="0" indent="0">
              <a:buNone/>
            </a:pPr>
            <a:r>
              <a:rPr lang="en-US" u="sng" dirty="0">
                <a:effectLst/>
              </a:rPr>
              <a:t>Answer the following question(s)</a:t>
            </a:r>
            <a:r>
              <a:rPr lang="en-US" dirty="0">
                <a:effectLst/>
              </a:rPr>
              <a:t>:</a:t>
            </a:r>
          </a:p>
          <a:p>
            <a:pPr marL="914400" lvl="0" indent="-914400">
              <a:buFont typeface="+mj-lt"/>
              <a:buAutoNum type="arabicPeriod"/>
            </a:pPr>
            <a:r>
              <a:rPr lang="en-US" sz="3600" dirty="0">
                <a:effectLst/>
              </a:rPr>
              <a:t>What type of programs can you make with the GUI</a:t>
            </a:r>
          </a:p>
        </p:txBody>
      </p:sp>
    </p:spTree>
    <p:extLst>
      <p:ext uri="{BB962C8B-B14F-4D97-AF65-F5344CB8AC3E}">
        <p14:creationId xmlns:p14="http://schemas.microsoft.com/office/powerpoint/2010/main" val="641829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3003</TotalTime>
  <Words>312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Mesh</vt:lpstr>
      <vt:lpstr>Just Basic Lessons 15 - 16</vt:lpstr>
      <vt:lpstr>Learning Targets</vt:lpstr>
      <vt:lpstr>Lesson 15 &amp; 16</vt:lpstr>
      <vt:lpstr>Lesson 15 &amp; 16</vt:lpstr>
      <vt:lpstr>Lesson 15 &amp; 16</vt:lpstr>
      <vt:lpstr>Lesson 15 &amp; 16</vt:lpstr>
      <vt:lpstr>Lesson 15 &amp; 16</vt:lpstr>
      <vt:lpstr>Lesson 15 &amp; 16</vt:lpstr>
      <vt:lpstr>Exit Slip</vt:lpstr>
    </vt:vector>
  </TitlesOfParts>
  <Company>St. Louis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Basic Lessons 11 - 13</dc:title>
  <dc:creator>Kalmes, Brett A.</dc:creator>
  <cp:lastModifiedBy>Kalmes, Brett A.</cp:lastModifiedBy>
  <cp:revision>27</cp:revision>
  <dcterms:created xsi:type="dcterms:W3CDTF">2017-10-09T18:42:27Z</dcterms:created>
  <dcterms:modified xsi:type="dcterms:W3CDTF">2018-01-18T19:51:42Z</dcterms:modified>
</cp:coreProperties>
</file>