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12192000" cy="1905000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66999"/>
            <a:ext cx="12192000" cy="3124201"/>
          </a:xfrm>
        </p:spPr>
        <p:txBody>
          <a:bodyPr anchor="ctr"/>
          <a:lstStyle>
            <a:lvl1pPr>
              <a:defRPr sz="4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1"/>
            <a:ext cx="12192000" cy="320040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Just Basic lesson </a:t>
            </a:r>
            <a:r>
              <a:rPr lang="en-US" sz="8000" dirty="0" smtClean="0"/>
              <a:t>16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</a:t>
            </a:r>
            <a:r>
              <a:rPr lang="en-US" dirty="0" smtClean="0"/>
              <a:t>Kalmes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085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05000"/>
          </a:xfrm>
        </p:spPr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3984"/>
            <a:ext cx="12192000" cy="5164016"/>
          </a:xfrm>
        </p:spPr>
        <p:txBody>
          <a:bodyPr/>
          <a:lstStyle/>
          <a:p>
            <a:r>
              <a:rPr lang="en-US" dirty="0" smtClean="0"/>
              <a:t>Create </a:t>
            </a:r>
            <a:r>
              <a:rPr lang="en-US" dirty="0"/>
              <a:t>a program that creates advanced windows in </a:t>
            </a:r>
            <a:r>
              <a:rPr lang="en-US" dirty="0" smtClean="0"/>
              <a:t>Just Basic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Understand how to troubleshoot errors before they happen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283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05000"/>
          </a:xfrm>
        </p:spPr>
        <p:txBody>
          <a:bodyPr/>
          <a:lstStyle/>
          <a:p>
            <a:r>
              <a:rPr lang="en-US" dirty="0" smtClean="0"/>
              <a:t>First build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1600200"/>
            <a:ext cx="10058400" cy="5213438"/>
          </a:xfrm>
        </p:spPr>
      </p:pic>
    </p:spTree>
    <p:extLst>
      <p:ext uri="{BB962C8B-B14F-4D97-AF65-F5344CB8AC3E}">
        <p14:creationId xmlns:p14="http://schemas.microsoft.com/office/powerpoint/2010/main" val="1216371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29508"/>
          </a:xfrm>
        </p:spPr>
        <p:txBody>
          <a:bodyPr>
            <a:normAutofit/>
          </a:bodyPr>
          <a:lstStyle/>
          <a:p>
            <a:r>
              <a:rPr lang="en-US" dirty="0" smtClean="0"/>
              <a:t>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2985"/>
            <a:ext cx="12192000" cy="55450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Line starting with textbox</a:t>
            </a:r>
          </a:p>
          <a:p>
            <a:r>
              <a:rPr lang="en-US" dirty="0"/>
              <a:t>The </a:t>
            </a:r>
            <a:r>
              <a:rPr lang="en-US" dirty="0" smtClean="0"/>
              <a:t>textbox</a:t>
            </a:r>
            <a:r>
              <a:rPr lang="en-US" dirty="0"/>
              <a:t> </a:t>
            </a:r>
            <a:r>
              <a:rPr lang="en-US" dirty="0" smtClean="0"/>
              <a:t>command </a:t>
            </a:r>
            <a:r>
              <a:rPr lang="en-US" dirty="0"/>
              <a:t>create the text with the handle #</a:t>
            </a:r>
            <a:r>
              <a:rPr lang="en-US" dirty="0" err="1"/>
              <a:t>myFirst.field</a:t>
            </a:r>
            <a:r>
              <a:rPr lang="en-US" dirty="0"/>
              <a:t> whereas </a:t>
            </a:r>
            <a:r>
              <a:rPr lang="en-US" dirty="0" smtClean="0"/>
              <a:t>the </a:t>
            </a:r>
            <a:r>
              <a:rPr lang="en-US" dirty="0"/>
              <a:t>numbers denote its position in the window.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also displays the text we entered by </a:t>
            </a:r>
            <a:r>
              <a:rPr lang="en-US" dirty="0" smtClean="0"/>
              <a:t>the “!contents? </a:t>
            </a:r>
            <a:r>
              <a:rPr lang="en-US" dirty="0" err="1" smtClean="0"/>
              <a:t>aString</a:t>
            </a:r>
            <a:r>
              <a:rPr lang="en-US" dirty="0"/>
              <a:t>$” sequence in the print </a:t>
            </a:r>
            <a:r>
              <a:rPr lang="en-US" dirty="0" smtClean="0"/>
              <a:t>line.</a:t>
            </a:r>
          </a:p>
          <a:p>
            <a:r>
              <a:rPr lang="en-US" dirty="0" smtClean="0"/>
              <a:t>Make </a:t>
            </a:r>
            <a:r>
              <a:rPr lang="en-US" dirty="0"/>
              <a:t>sure that </a:t>
            </a:r>
            <a:r>
              <a:rPr lang="en-US" dirty="0" smtClean="0"/>
              <a:t>the command starts </a:t>
            </a:r>
            <a:r>
              <a:rPr lang="en-US" dirty="0"/>
              <a:t>with an exclamation point (!) or it will not work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997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05000"/>
          </a:xfrm>
        </p:spPr>
        <p:txBody>
          <a:bodyPr/>
          <a:lstStyle/>
          <a:p>
            <a:r>
              <a:rPr lang="en-US" sz="8000" dirty="0" smtClean="0"/>
              <a:t>Add to the program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 algn="ctr">
              <a:buNone/>
            </a:pPr>
            <a:r>
              <a:rPr lang="en-US" dirty="0" smtClean="0"/>
              <a:t>You can add instructions for the users with a static text box.  Add that with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28398"/>
            <a:ext cx="12192001" cy="89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97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05000"/>
          </a:xfrm>
        </p:spPr>
        <p:txBody>
          <a:bodyPr/>
          <a:lstStyle/>
          <a:p>
            <a:r>
              <a:rPr lang="en-US" sz="8000" dirty="0" smtClean="0"/>
              <a:t>Add to the </a:t>
            </a:r>
            <a:r>
              <a:rPr lang="en-US" sz="8000" dirty="0" smtClean="0"/>
              <a:t>program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41584"/>
            <a:ext cx="12192000" cy="531641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Play with the inputs and dimensions to alter the position of the windows, textbox, and instructions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Now you need to add a </a:t>
            </a:r>
            <a:r>
              <a:rPr lang="en-US" dirty="0" err="1" smtClean="0"/>
              <a:t>trapclose</a:t>
            </a:r>
            <a:r>
              <a:rPr lang="en-US" dirty="0" smtClean="0"/>
              <a:t>, this will create a button for you to close the button.  The program for the </a:t>
            </a:r>
            <a:r>
              <a:rPr lang="en-US" dirty="0" err="1" smtClean="0"/>
              <a:t>trapclose</a:t>
            </a:r>
            <a:r>
              <a:rPr lang="en-US" dirty="0" smtClean="0"/>
              <a:t> is on the next slide.  You will need to make minor adjustments to make it work perfectly for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762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05000"/>
          </a:xfrm>
        </p:spPr>
        <p:txBody>
          <a:bodyPr/>
          <a:lstStyle/>
          <a:p>
            <a:r>
              <a:rPr lang="en-US" dirty="0" err="1" smtClean="0"/>
              <a:t>Trapclose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4766"/>
            <a:ext cx="12192000" cy="3734106"/>
          </a:xfrm>
        </p:spPr>
      </p:pic>
    </p:spTree>
    <p:extLst>
      <p:ext uri="{BB962C8B-B14F-4D97-AF65-F5344CB8AC3E}">
        <p14:creationId xmlns:p14="http://schemas.microsoft.com/office/powerpoint/2010/main" val="10046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Save this program as </a:t>
            </a:r>
            <a:r>
              <a:rPr lang="en-US" dirty="0" err="1" smtClean="0"/>
              <a:t>LastName_Lesson</a:t>
            </a:r>
            <a:r>
              <a:rPr lang="en-US" dirty="0" smtClean="0"/>
              <a:t>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0597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633</TotalTime>
  <Words>188</Words>
  <Application>Microsoft Office PowerPoint</Application>
  <PresentationFormat>Custom</PresentationFormat>
  <Paragraphs>21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Mesh</vt:lpstr>
      <vt:lpstr>Just Basic lesson 16</vt:lpstr>
      <vt:lpstr>Objective</vt:lpstr>
      <vt:lpstr>First build </vt:lpstr>
      <vt:lpstr>Differences</vt:lpstr>
      <vt:lpstr>Add to the program</vt:lpstr>
      <vt:lpstr>Add to the program</vt:lpstr>
      <vt:lpstr>Trapclose</vt:lpstr>
      <vt:lpstr>Save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 Basic Lessons 7&amp;8</dc:title>
  <dc:creator>Brett Kalmes</dc:creator>
  <cp:lastModifiedBy>admin</cp:lastModifiedBy>
  <cp:revision>16</cp:revision>
  <dcterms:created xsi:type="dcterms:W3CDTF">2016-02-24T18:47:37Z</dcterms:created>
  <dcterms:modified xsi:type="dcterms:W3CDTF">2016-04-05T13:26:23Z</dcterms:modified>
</cp:coreProperties>
</file>