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9"/>
  </p:handoutMasterIdLst>
  <p:sldIdLst>
    <p:sldId id="256" r:id="rId2"/>
    <p:sldId id="288" r:id="rId3"/>
    <p:sldId id="260" r:id="rId4"/>
    <p:sldId id="272" r:id="rId5"/>
    <p:sldId id="274" r:id="rId6"/>
    <p:sldId id="275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23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36C6E-53F7-4B3E-BAC6-83F4E91E917B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FA4FE-1462-4858-8D1B-4C0699C4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2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8946"/>
          </a:xfrm>
        </p:spPr>
        <p:txBody>
          <a:bodyPr anchor="ctr">
            <a:no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0780"/>
            <a:ext cx="12192000" cy="4828505"/>
          </a:xfrm>
        </p:spPr>
        <p:txBody>
          <a:bodyPr anchor="t">
            <a:normAutofit/>
          </a:bodyPr>
          <a:lstStyle>
            <a:lvl1pPr>
              <a:defRPr sz="48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40633" y="6492875"/>
            <a:ext cx="16002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543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40833" y="649287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Just Basic</a:t>
            </a:r>
            <a:br>
              <a:rPr lang="en-US" dirty="0"/>
            </a:br>
            <a:r>
              <a:rPr lang="en-US" dirty="0"/>
              <a:t>Lesson 17 Part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Mr. Kalmes</a:t>
            </a:r>
          </a:p>
        </p:txBody>
      </p:sp>
    </p:spTree>
    <p:extLst>
      <p:ext uri="{BB962C8B-B14F-4D97-AF65-F5344CB8AC3E}">
        <p14:creationId xmlns:p14="http://schemas.microsoft.com/office/powerpoint/2010/main" val="384177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4034"/>
          </a:xfrm>
        </p:spPr>
        <p:txBody>
          <a:bodyPr/>
          <a:lstStyle/>
          <a:p>
            <a:r>
              <a:rPr lang="en-US" dirty="0"/>
              <a:t>Lesson 16 Solution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80A10166-32DA-4FB5-BD04-059CDC726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6592" y="1254034"/>
            <a:ext cx="10558815" cy="529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36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4034"/>
          </a:xfrm>
        </p:spPr>
        <p:txBody>
          <a:bodyPr/>
          <a:lstStyle/>
          <a:p>
            <a:r>
              <a:rPr lang="en-US" dirty="0"/>
              <a:t>Learning 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dirty="0">
                <a:effectLst/>
              </a:rPr>
              <a:t>I will be able create a windows based game in just basic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32149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17 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Today you will be creating a high low windows game. I have provided the code for you but I also want you to modify it to make it your own. There are several ways to achieve this. Simply copying the code will not be good enough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29465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17 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2886"/>
            <a:ext cx="12192000" cy="5821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/>
              <a:t>Code Part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93C8881-091C-4285-8E18-DF4B84AF3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85" y="1775791"/>
            <a:ext cx="8341829" cy="471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68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17 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2886"/>
            <a:ext cx="12192000" cy="5821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/>
              <a:t>Code Part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F5D2161-55E4-47BE-A895-D80643752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702" y="1931832"/>
            <a:ext cx="8012596" cy="434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82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Slip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u="sng" dirty="0">
                <a:effectLst/>
              </a:rPr>
              <a:t>Answer the following question</a:t>
            </a:r>
            <a:r>
              <a:rPr lang="en-US" dirty="0">
                <a:effectLst/>
              </a:rPr>
              <a:t>:</a:t>
            </a:r>
          </a:p>
          <a:p>
            <a:pPr marL="914400" lvl="0" indent="-914400">
              <a:buFont typeface="+mj-lt"/>
              <a:buAutoNum type="arabicPeriod"/>
            </a:pPr>
            <a:r>
              <a:rPr lang="en-US" sz="3600" dirty="0">
                <a:effectLst/>
              </a:rPr>
              <a:t>What did you modify in your program?</a:t>
            </a:r>
          </a:p>
          <a:p>
            <a:pPr marL="914400" lvl="0" indent="-914400">
              <a:buFont typeface="+mj-lt"/>
              <a:buAutoNum type="arabicPeriod"/>
            </a:pPr>
            <a:r>
              <a:rPr lang="en-US" sz="3600" dirty="0">
                <a:effectLst/>
              </a:rPr>
              <a:t>What is the code to close a window in JB?</a:t>
            </a:r>
          </a:p>
        </p:txBody>
      </p:sp>
    </p:spTree>
    <p:extLst>
      <p:ext uri="{BB962C8B-B14F-4D97-AF65-F5344CB8AC3E}">
        <p14:creationId xmlns:p14="http://schemas.microsoft.com/office/powerpoint/2010/main" val="641829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3155</TotalTime>
  <Words>115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Mesh</vt:lpstr>
      <vt:lpstr>Just Basic Lesson 17 Part 1</vt:lpstr>
      <vt:lpstr>Lesson 16 Solution</vt:lpstr>
      <vt:lpstr>Learning Targets</vt:lpstr>
      <vt:lpstr>LESSON 17 PART 1</vt:lpstr>
      <vt:lpstr>Lesson 17 part 1</vt:lpstr>
      <vt:lpstr>Lesson 17 part 1</vt:lpstr>
      <vt:lpstr>Exit Slip</vt:lpstr>
    </vt:vector>
  </TitlesOfParts>
  <Company>St. Louis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Basic Lessons 11 - 13</dc:title>
  <dc:creator>Kalmes, Brett A.</dc:creator>
  <cp:lastModifiedBy>Brett Kalmes</cp:lastModifiedBy>
  <cp:revision>42</cp:revision>
  <dcterms:created xsi:type="dcterms:W3CDTF">2017-10-09T18:42:27Z</dcterms:created>
  <dcterms:modified xsi:type="dcterms:W3CDTF">2018-01-28T20:23:16Z</dcterms:modified>
</cp:coreProperties>
</file>