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8" r:id="rId3"/>
    <p:sldId id="289" r:id="rId4"/>
    <p:sldId id="291" r:id="rId5"/>
    <p:sldId id="290" r:id="rId6"/>
    <p:sldId id="294" r:id="rId7"/>
    <p:sldId id="292" r:id="rId8"/>
    <p:sldId id="295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7737"/>
            <a:ext cx="12192000" cy="173198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 Just Basic Lesson 18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82815"/>
            <a:ext cx="12192000" cy="1905000"/>
          </a:xfrm>
        </p:spPr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9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how to draw using BASIC </a:t>
            </a:r>
            <a:r>
              <a:rPr lang="en-US" dirty="0" smtClean="0"/>
              <a:t>commands</a:t>
            </a:r>
            <a:endParaRPr lang="en-US" dirty="0"/>
          </a:p>
          <a:p>
            <a:r>
              <a:rPr lang="en-US" dirty="0"/>
              <a:t>Construct their own drawings in BASIC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can create drawings with </a:t>
            </a:r>
            <a:r>
              <a:rPr lang="en-US" dirty="0" err="1" smtClean="0"/>
              <a:t>JustBasic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/>
              <a:t>The idea is to send commands to the computer that tell it to use a virtual pencil that will go up </a:t>
            </a:r>
            <a:r>
              <a:rPr lang="en-US" dirty="0" smtClean="0"/>
              <a:t>and </a:t>
            </a:r>
            <a:r>
              <a:rPr lang="en-US" dirty="0"/>
              <a:t>down off of the screen and move around much like when they put a pencil to paper. The </a:t>
            </a:r>
            <a:r>
              <a:rPr lang="en-US" dirty="0" smtClean="0"/>
              <a:t>following </a:t>
            </a:r>
            <a:r>
              <a:rPr lang="en-US" dirty="0"/>
              <a:t>is a short list of commands </a:t>
            </a:r>
            <a:r>
              <a:rPr lang="en-US" dirty="0" smtClean="0"/>
              <a:t>that </a:t>
            </a:r>
            <a:r>
              <a:rPr lang="en-US" dirty="0"/>
              <a:t>can be given to the computer.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0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 anchor="t"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2403968"/>
            <a:ext cx="7237926" cy="315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10"/>
          <a:stretch/>
        </p:blipFill>
        <p:spPr>
          <a:xfrm>
            <a:off x="7983559" y="2112135"/>
            <a:ext cx="3771900" cy="37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112" y="1253319"/>
            <a:ext cx="9877777" cy="5181600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o</a:t>
            </a:r>
            <a:r>
              <a:rPr lang="en-US" dirty="0" smtClean="0"/>
              <a:t>pen “name” for </a:t>
            </a:r>
            <a:r>
              <a:rPr lang="en-US" dirty="0" err="1" smtClean="0"/>
              <a:t>graphics_nsb_nf</a:t>
            </a:r>
            <a:r>
              <a:rPr lang="en-US" dirty="0" smtClean="0"/>
              <a:t> as #g</a:t>
            </a:r>
          </a:p>
          <a:p>
            <a:r>
              <a:rPr lang="en-US" dirty="0" smtClean="0"/>
              <a:t>up </a:t>
            </a:r>
            <a:r>
              <a:rPr lang="en-US" dirty="0" smtClean="0"/>
              <a:t>- lift </a:t>
            </a:r>
            <a:r>
              <a:rPr lang="en-US" dirty="0"/>
              <a:t>the pen up (don't draw)</a:t>
            </a:r>
          </a:p>
          <a:p>
            <a:r>
              <a:rPr lang="en-US" dirty="0"/>
              <a:t>down </a:t>
            </a:r>
            <a:r>
              <a:rPr lang="en-US" dirty="0" smtClean="0"/>
              <a:t>- lower </a:t>
            </a:r>
            <a:r>
              <a:rPr lang="en-US" dirty="0"/>
              <a:t>the pen down (draw)</a:t>
            </a:r>
          </a:p>
          <a:p>
            <a:r>
              <a:rPr lang="en-US" dirty="0"/>
              <a:t>home </a:t>
            </a:r>
            <a:r>
              <a:rPr lang="en-US" dirty="0" smtClean="0"/>
              <a:t>- place </a:t>
            </a:r>
            <a:r>
              <a:rPr lang="en-US" dirty="0"/>
              <a:t>the pen in the center of the graphics area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 smtClean="0"/>
              <a:t>-go </a:t>
            </a:r>
            <a:r>
              <a:rPr lang="en-US" dirty="0"/>
              <a:t>to a specified position</a:t>
            </a:r>
          </a:p>
          <a:p>
            <a:r>
              <a:rPr lang="en-US" dirty="0" smtClean="0"/>
              <a:t>place - go </a:t>
            </a:r>
            <a:r>
              <a:rPr lang="en-US" dirty="0"/>
              <a:t>to a specified position but don't </a:t>
            </a:r>
            <a:r>
              <a:rPr lang="en-US" dirty="0" smtClean="0"/>
              <a:t>draw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 anchor="t"/>
          <a:lstStyle/>
          <a:p>
            <a:r>
              <a:rPr lang="en-US" dirty="0" smtClean="0"/>
              <a:t>Handout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5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1" y="1676400"/>
            <a:ext cx="9877777" cy="50292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5 Graphic Commands</a:t>
            </a:r>
          </a:p>
          <a:p>
            <a:pPr lvl="1"/>
            <a:r>
              <a:rPr lang="en-US" dirty="0" smtClean="0"/>
              <a:t>Box</a:t>
            </a:r>
            <a:r>
              <a:rPr lang="en-US" dirty="0"/>
              <a:t>: "box 150 150"</a:t>
            </a:r>
            <a:endParaRPr lang="en-US" dirty="0" smtClean="0"/>
          </a:p>
          <a:p>
            <a:pPr lvl="1"/>
            <a:r>
              <a:rPr lang="en-US" dirty="0" smtClean="0"/>
              <a:t>Circle</a:t>
            </a:r>
            <a:r>
              <a:rPr lang="en-US" dirty="0"/>
              <a:t>: "circle 63"</a:t>
            </a:r>
            <a:endParaRPr lang="en-US" dirty="0" smtClean="0"/>
          </a:p>
          <a:p>
            <a:pPr lvl="1"/>
            <a:r>
              <a:rPr lang="en-US" dirty="0" smtClean="0"/>
              <a:t>Ellipse</a:t>
            </a:r>
            <a:r>
              <a:rPr lang="en-US" dirty="0"/>
              <a:t>: "ellipse 100 50"</a:t>
            </a:r>
            <a:endParaRPr lang="en-US" dirty="0" smtClean="0"/>
          </a:p>
          <a:p>
            <a:pPr lvl="1"/>
            <a:r>
              <a:rPr lang="en-US" dirty="0" smtClean="0"/>
              <a:t>Line</a:t>
            </a:r>
            <a:r>
              <a:rPr lang="en-US" dirty="0"/>
              <a:t>: "line 10 50 10 250"</a:t>
            </a:r>
            <a:endParaRPr lang="en-US" dirty="0" smtClean="0"/>
          </a:p>
          <a:p>
            <a:r>
              <a:rPr lang="en-US" sz="2400" dirty="0" smtClean="0"/>
              <a:t>Filled </a:t>
            </a:r>
            <a:r>
              <a:rPr lang="en-US" sz="2400" dirty="0" smtClean="0"/>
              <a:t>Shapes</a:t>
            </a:r>
          </a:p>
          <a:p>
            <a:pPr lvl="1"/>
            <a:r>
              <a:rPr lang="en-US" dirty="0" smtClean="0"/>
              <a:t>Must have </a:t>
            </a:r>
            <a:r>
              <a:rPr lang="en-US" dirty="0"/>
              <a:t>- </a:t>
            </a:r>
            <a:r>
              <a:rPr lang="en-US" dirty="0" smtClean="0"/>
              <a:t>"</a:t>
            </a:r>
            <a:r>
              <a:rPr lang="en-US" dirty="0" err="1" smtClean="0"/>
              <a:t>backcolor</a:t>
            </a:r>
            <a:r>
              <a:rPr lang="en-US" dirty="0" smtClean="0"/>
              <a:t> </a:t>
            </a:r>
            <a:r>
              <a:rPr lang="en-US" dirty="0"/>
              <a:t>127 127 </a:t>
            </a:r>
            <a:r>
              <a:rPr lang="en-US" dirty="0" smtClean="0"/>
              <a:t>127 or </a:t>
            </a:r>
            <a:r>
              <a:rPr lang="en-US" dirty="0" err="1" smtClean="0"/>
              <a:t>backcolor</a:t>
            </a:r>
            <a:r>
              <a:rPr lang="en-US" dirty="0" smtClean="0"/>
              <a:t> color“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Box</a:t>
            </a:r>
            <a:r>
              <a:rPr lang="en-US" dirty="0"/>
              <a:t>: "</a:t>
            </a:r>
            <a:r>
              <a:rPr lang="en-US" dirty="0" err="1"/>
              <a:t>boxfilled</a:t>
            </a:r>
            <a:r>
              <a:rPr lang="en-US" dirty="0"/>
              <a:t> 150 </a:t>
            </a:r>
            <a:r>
              <a:rPr lang="en-US" dirty="0" smtClean="0"/>
              <a:t>150“</a:t>
            </a:r>
          </a:p>
          <a:p>
            <a:pPr lvl="1"/>
            <a:r>
              <a:rPr lang="en-US" dirty="0"/>
              <a:t>Circle: "</a:t>
            </a:r>
            <a:r>
              <a:rPr lang="en-US" dirty="0" err="1" smtClean="0"/>
              <a:t>circlefilled</a:t>
            </a:r>
            <a:r>
              <a:rPr lang="en-US" dirty="0" smtClean="0"/>
              <a:t> </a:t>
            </a:r>
            <a:r>
              <a:rPr lang="en-US" dirty="0"/>
              <a:t>63"</a:t>
            </a:r>
          </a:p>
          <a:p>
            <a:pPr lvl="1"/>
            <a:r>
              <a:rPr lang="en-US" dirty="0"/>
              <a:t>Ellipse: "</a:t>
            </a:r>
            <a:r>
              <a:rPr lang="en-US" dirty="0" err="1" smtClean="0"/>
              <a:t>ellipsefilled</a:t>
            </a:r>
            <a:r>
              <a:rPr lang="en-US" dirty="0" smtClean="0"/>
              <a:t> </a:t>
            </a:r>
            <a:r>
              <a:rPr lang="en-US" dirty="0"/>
              <a:t>100 50"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Handout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35290"/>
            <a:ext cx="12191999" cy="43434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Part 1</a:t>
            </a:r>
            <a:r>
              <a:rPr lang="en-US" dirty="0" smtClean="0"/>
              <a:t>: Draw the following shapes</a:t>
            </a:r>
          </a:p>
          <a:p>
            <a:r>
              <a:rPr lang="en-US" dirty="0" smtClean="0"/>
              <a:t>Circle</a:t>
            </a:r>
          </a:p>
          <a:p>
            <a:r>
              <a:rPr lang="en-US" dirty="0" smtClean="0"/>
              <a:t>Triangle (hint: Use lines think coordinate graph)</a:t>
            </a:r>
            <a:endParaRPr lang="en-US" dirty="0" smtClean="0"/>
          </a:p>
          <a:p>
            <a:r>
              <a:rPr lang="en-US" dirty="0" smtClean="0"/>
              <a:t>Bullseye (5 circles with middle one filled)</a:t>
            </a:r>
          </a:p>
          <a:p>
            <a:r>
              <a:rPr lang="en-US" dirty="0" smtClean="0"/>
              <a:t>Clock with hour and minute hand</a:t>
            </a:r>
            <a:endParaRPr lang="en-US" dirty="0" smtClean="0"/>
          </a:p>
          <a:p>
            <a:r>
              <a:rPr lang="en-US" dirty="0" smtClean="0"/>
              <a:t>Snowman with eyes and mouth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594"/>
          </a:xfrm>
        </p:spPr>
        <p:txBody>
          <a:bodyPr anchor="t"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0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12191999" cy="4343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Part </a:t>
            </a:r>
            <a:r>
              <a:rPr lang="en-US" b="1" u="sng" dirty="0" smtClean="0"/>
              <a:t>2</a:t>
            </a:r>
            <a:r>
              <a:rPr lang="en-US" dirty="0" smtClean="0"/>
              <a:t>: </a:t>
            </a:r>
            <a:r>
              <a:rPr lang="en-US" dirty="0"/>
              <a:t>Draw the </a:t>
            </a:r>
            <a:r>
              <a:rPr lang="en-US" dirty="0" smtClean="0"/>
              <a:t>following</a:t>
            </a:r>
            <a:endParaRPr lang="en-US" dirty="0" smtClean="0"/>
          </a:p>
          <a:p>
            <a:r>
              <a:rPr lang="en-US" dirty="0" smtClean="0"/>
              <a:t>You need to draw a beach scene that includes:</a:t>
            </a:r>
          </a:p>
          <a:p>
            <a:pPr lvl="1"/>
            <a:r>
              <a:rPr lang="en-US" dirty="0" smtClean="0"/>
              <a:t>Sand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Sky</a:t>
            </a:r>
          </a:p>
          <a:p>
            <a:pPr lvl="1"/>
            <a:r>
              <a:rPr lang="en-US" dirty="0" smtClean="0"/>
              <a:t>Sun</a:t>
            </a:r>
          </a:p>
          <a:p>
            <a:pPr lvl="1"/>
            <a:r>
              <a:rPr lang="en-US" dirty="0" smtClean="0"/>
              <a:t>Clouds</a:t>
            </a:r>
          </a:p>
          <a:p>
            <a:pPr lvl="1"/>
            <a:r>
              <a:rPr lang="en-US" dirty="0" smtClean="0"/>
              <a:t>Kite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6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most difficult shape for you to create and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913</TotalTime>
  <Words>271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 Just Basic Lesson 18</vt:lpstr>
      <vt:lpstr>Objective</vt:lpstr>
      <vt:lpstr>Concept</vt:lpstr>
      <vt:lpstr>Example</vt:lpstr>
      <vt:lpstr>Handout 1</vt:lpstr>
      <vt:lpstr>Handout 2</vt:lpstr>
      <vt:lpstr>Assignment</vt:lpstr>
      <vt:lpstr>Assignment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33</cp:revision>
  <dcterms:created xsi:type="dcterms:W3CDTF">2016-02-24T18:47:37Z</dcterms:created>
  <dcterms:modified xsi:type="dcterms:W3CDTF">2018-04-08T21:36:46Z</dcterms:modified>
</cp:coreProperties>
</file>