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78" r:id="rId2"/>
    <p:sldId id="279" r:id="rId3"/>
    <p:sldId id="280" r:id="rId4"/>
    <p:sldId id="282" r:id="rId5"/>
    <p:sldId id="283" r:id="rId6"/>
    <p:sldId id="284" r:id="rId7"/>
    <p:sldId id="286" r:id="rId8"/>
    <p:sldId id="287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C6E-53F7-4B3E-BAC6-83F4E91E917B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A4FE-1462-4858-8D1B-4C0699C4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946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4828505"/>
          </a:xfrm>
        </p:spPr>
        <p:txBody>
          <a:bodyPr anchor="t"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0633" y="6492875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Basic</a:t>
            </a:r>
            <a:br>
              <a:rPr lang="en-US" dirty="0"/>
            </a:br>
            <a:r>
              <a:rPr lang="en-US" dirty="0" smtClean="0"/>
              <a:t>Lesson 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Kalmes</a:t>
            </a:r>
          </a:p>
        </p:txBody>
      </p:sp>
    </p:spTree>
    <p:extLst>
      <p:ext uri="{BB962C8B-B14F-4D97-AF65-F5344CB8AC3E}">
        <p14:creationId xmlns:p14="http://schemas.microsoft.com/office/powerpoint/2010/main" val="37473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034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>
                <a:effectLst/>
              </a:rPr>
              <a:t>I will be able create a windows based game in just basic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191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Today you will be creating a windows based mad lib game. On the next couple of slides are the requirements and a sample program for you use to start your program.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417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 Lib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Must have a start screen with 2 buttons one for each mad lib. </a:t>
            </a:r>
          </a:p>
          <a:p>
            <a:r>
              <a:rPr lang="en-US" dirty="0"/>
              <a:t>Each button must open a new window</a:t>
            </a:r>
          </a:p>
          <a:p>
            <a:r>
              <a:rPr lang="en-US" dirty="0"/>
              <a:t>Each mad lib must have at least 10 inputs</a:t>
            </a:r>
          </a:p>
          <a:p>
            <a:r>
              <a:rPr lang="en-US" dirty="0"/>
              <a:t>After your inputs are made there needs to be a button that leads to the story</a:t>
            </a:r>
          </a:p>
          <a:p>
            <a:r>
              <a:rPr lang="en-US" dirty="0"/>
              <a:t>There needs to be 2 buttons on the story page. One that leads to a new start menu and one that leads to the end of the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0" y="2797825"/>
            <a:ext cx="10385960" cy="22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276"/>
            <a:ext cx="12192000" cy="55850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034" y="1577272"/>
            <a:ext cx="6197932" cy="52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276"/>
            <a:ext cx="12192000" cy="55850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Sample Code Part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81" y="1659116"/>
            <a:ext cx="8119637" cy="4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Mad Lib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Now it is your turn. Have fun creating this program. We will be sharing these and doing a peer review.</a:t>
            </a:r>
          </a:p>
        </p:txBody>
      </p:sp>
    </p:spTree>
    <p:extLst>
      <p:ext uri="{BB962C8B-B14F-4D97-AF65-F5344CB8AC3E}">
        <p14:creationId xmlns:p14="http://schemas.microsoft.com/office/powerpoint/2010/main" val="42534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>
                <a:effectLst/>
              </a:rPr>
              <a:t>Answer the following question</a:t>
            </a:r>
            <a:r>
              <a:rPr lang="en-US" dirty="0">
                <a:effectLst/>
              </a:rPr>
              <a:t>: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3600" dirty="0">
                <a:effectLst/>
              </a:rPr>
              <a:t>What are the 2 subjects of your mad libs</a:t>
            </a:r>
          </a:p>
        </p:txBody>
      </p:sp>
    </p:spTree>
    <p:extLst>
      <p:ext uri="{BB962C8B-B14F-4D97-AF65-F5344CB8AC3E}">
        <p14:creationId xmlns:p14="http://schemas.microsoft.com/office/powerpoint/2010/main" val="67151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3155</TotalTime>
  <Words>192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Just Basic Lesson 19</vt:lpstr>
      <vt:lpstr>Learning Targets</vt:lpstr>
      <vt:lpstr>LESSON 19</vt:lpstr>
      <vt:lpstr>Mad Lib Requirements</vt:lpstr>
      <vt:lpstr>Sample program</vt:lpstr>
      <vt:lpstr>Sample program</vt:lpstr>
      <vt:lpstr>Sample program</vt:lpstr>
      <vt:lpstr>Your Mad Lib</vt:lpstr>
      <vt:lpstr>Exit Slip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11 - 13</dc:title>
  <dc:creator>Kalmes, Brett A.</dc:creator>
  <cp:lastModifiedBy>Brett Kalmes</cp:lastModifiedBy>
  <cp:revision>42</cp:revision>
  <dcterms:created xsi:type="dcterms:W3CDTF">2017-10-09T18:42:27Z</dcterms:created>
  <dcterms:modified xsi:type="dcterms:W3CDTF">2018-01-28T20:22:01Z</dcterms:modified>
</cp:coreProperties>
</file>