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78" r:id="rId2"/>
    <p:sldId id="279" r:id="rId3"/>
    <p:sldId id="280" r:id="rId4"/>
    <p:sldId id="288" r:id="rId5"/>
    <p:sldId id="282" r:id="rId6"/>
    <p:sldId id="283" r:id="rId7"/>
    <p:sldId id="284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C6E-53F7-4B3E-BAC6-83F4E91E917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A4FE-1462-4858-8D1B-4C0699C4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946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4828505"/>
          </a:xfrm>
        </p:spPr>
        <p:txBody>
          <a:bodyPr anchor="t"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0633" y="6492875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Basic</a:t>
            </a:r>
            <a:br>
              <a:rPr lang="en-US" dirty="0"/>
            </a:br>
            <a:r>
              <a:rPr lang="en-US" dirty="0" smtClean="0"/>
              <a:t>Lesson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Kalmes</a:t>
            </a:r>
          </a:p>
        </p:txBody>
      </p:sp>
    </p:spTree>
    <p:extLst>
      <p:ext uri="{BB962C8B-B14F-4D97-AF65-F5344CB8AC3E}">
        <p14:creationId xmlns:p14="http://schemas.microsoft.com/office/powerpoint/2010/main" val="37473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4034"/>
          </a:xfrm>
        </p:spPr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>
                <a:effectLst/>
              </a:rPr>
              <a:t>I will be able create a windows based game in just basic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191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Today you will be creating a windows based </a:t>
            </a:r>
            <a:r>
              <a:rPr lang="en-US" dirty="0" smtClean="0"/>
              <a:t>CYA game</a:t>
            </a:r>
            <a:r>
              <a:rPr lang="en-US" dirty="0" smtClean="0"/>
              <a:t>. </a:t>
            </a:r>
            <a:r>
              <a:rPr lang="en-US" dirty="0"/>
              <a:t>On the next couple of slides are the requirements and a sample program for you use to start your program.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417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CYA Game: </a:t>
            </a:r>
            <a:r>
              <a:rPr lang="en-US" sz="4000" b="1" i="1" dirty="0">
                <a:effectLst/>
              </a:rPr>
              <a:t>Choose Your Own Adventure</a:t>
            </a:r>
            <a:r>
              <a:rPr lang="en-US" sz="4000" dirty="0">
                <a:effectLst/>
              </a:rPr>
              <a:t> is a </a:t>
            </a:r>
            <a:r>
              <a:rPr lang="en-US" sz="4000" dirty="0" smtClean="0">
                <a:effectLst/>
              </a:rPr>
              <a:t>game</a:t>
            </a:r>
            <a:r>
              <a:rPr lang="en-US" sz="4000" dirty="0">
                <a:effectLst/>
              </a:rPr>
              <a:t> where </a:t>
            </a:r>
            <a:r>
              <a:rPr lang="en-US" sz="4000" dirty="0" smtClean="0">
                <a:effectLst/>
              </a:rPr>
              <a:t>the story </a:t>
            </a:r>
            <a:r>
              <a:rPr lang="en-US" sz="4000" dirty="0">
                <a:effectLst/>
              </a:rPr>
              <a:t>is written from a second-person point of view, with the reader assuming the role of the protagonist and making choices that determine the main character's actions and the plot's outcome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462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Cya</a:t>
            </a:r>
            <a:r>
              <a:rPr lang="en-US" dirty="0" smtClean="0"/>
              <a:t>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have a title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Must </a:t>
            </a:r>
            <a:r>
              <a:rPr lang="en-US" dirty="0"/>
              <a:t>have 25 – 30 rooms </a:t>
            </a:r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have a way to </a:t>
            </a:r>
            <a:r>
              <a:rPr lang="en-US" dirty="0" smtClean="0"/>
              <a:t>win</a:t>
            </a:r>
          </a:p>
          <a:p>
            <a:r>
              <a:rPr lang="en-US" dirty="0" smtClean="0"/>
              <a:t>Must be repeatable w/o restarting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4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Sample Code Part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33" y="2550017"/>
            <a:ext cx="9113534" cy="3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276"/>
            <a:ext cx="12192000" cy="55850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Sample Code Part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70" y="1717312"/>
            <a:ext cx="9120859" cy="48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276"/>
            <a:ext cx="12192000" cy="55850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Sample Code Part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87" y="1678676"/>
            <a:ext cx="8085226" cy="50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89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3176</TotalTime>
  <Words>105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Mesh</vt:lpstr>
      <vt:lpstr>Just Basic Lesson 20</vt:lpstr>
      <vt:lpstr>Learning Targets</vt:lpstr>
      <vt:lpstr>LESSON 20</vt:lpstr>
      <vt:lpstr>LESSON 20</vt:lpstr>
      <vt:lpstr>Cya Requirements</vt:lpstr>
      <vt:lpstr>Sample program</vt:lpstr>
      <vt:lpstr>Sample program</vt:lpstr>
      <vt:lpstr>Sample program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11 - 13</dc:title>
  <dc:creator>Kalmes, Brett A.</dc:creator>
  <cp:lastModifiedBy>Brett Kalmes</cp:lastModifiedBy>
  <cp:revision>45</cp:revision>
  <dcterms:created xsi:type="dcterms:W3CDTF">2017-10-09T18:42:27Z</dcterms:created>
  <dcterms:modified xsi:type="dcterms:W3CDTF">2018-02-07T01:57:24Z</dcterms:modified>
</cp:coreProperties>
</file>