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9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4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2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4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5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5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D27641-A248-4A5E-AE5A-0B0E0C0AC780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74098E43-B511-486E-95B4-2994B97E0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949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Lessons 5 &amp;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smtClean="0"/>
              <a:t>Kalmes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67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you hit run what pops up?</a:t>
            </a:r>
          </a:p>
          <a:p>
            <a:endParaRPr lang="en-US" sz="2800" dirty="0"/>
          </a:p>
          <a:p>
            <a:r>
              <a:rPr lang="en-US" sz="2800" dirty="0" smtClean="0"/>
              <a:t>Why doesn’t “amount” pop up?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7707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"/>
            <a:ext cx="626364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we need to add to our program.</a:t>
            </a:r>
          </a:p>
          <a:p>
            <a:r>
              <a:rPr lang="en-US" sz="2800" dirty="0" smtClean="0"/>
              <a:t>Let tax = amount*.07</a:t>
            </a:r>
          </a:p>
          <a:p>
            <a:r>
              <a:rPr lang="en-US" sz="2800" dirty="0" smtClean="0"/>
              <a:t>In this program the word LET allows us to create a variable.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194" y="2133601"/>
            <a:ext cx="6227246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54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62000"/>
            <a:ext cx="6248400" cy="990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Now </a:t>
            </a:r>
            <a:r>
              <a:rPr lang="en-US" sz="3200" dirty="0" smtClean="0"/>
              <a:t>we need to include our output.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97156"/>
            <a:ext cx="6248400" cy="422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133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Program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864108"/>
            <a:ext cx="6248400" cy="512064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will need to create your own program now with tax = .05 and you should have the program ask for the user to “type a dollar and cent amount?”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 smtClean="0"/>
              <a:t>done CHECK THE PROGRAM if it works save as, and title the program “</a:t>
            </a:r>
            <a:r>
              <a:rPr lang="en-US" sz="2400" dirty="0" err="1" smtClean="0"/>
              <a:t>Lastname_Cashier</a:t>
            </a:r>
            <a:r>
              <a:rPr lang="en-US" sz="2400" dirty="0" smtClean="0"/>
              <a:t>” (</a:t>
            </a:r>
            <a:r>
              <a:rPr lang="en-US" sz="2400" dirty="0" err="1" smtClean="0"/>
              <a:t>ie</a:t>
            </a:r>
            <a:r>
              <a:rPr lang="en-US" sz="2400" dirty="0" smtClean="0"/>
              <a:t> </a:t>
            </a:r>
            <a:r>
              <a:rPr lang="en-US" sz="2400" dirty="0" err="1" smtClean="0"/>
              <a:t>Kalmes_Cashier</a:t>
            </a:r>
            <a:r>
              <a:rPr lang="en-US" sz="2400" dirty="0" smtClean="0"/>
              <a:t>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625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Program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864108"/>
            <a:ext cx="6248400" cy="512064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will now need to make a basic calculator with one function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You can choose to add, subtract, multiply, or divide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When done CHECK THE PROGRAM if it works save as, and title the program “</a:t>
            </a:r>
            <a:r>
              <a:rPr lang="en-US" sz="2400" dirty="0" err="1" smtClean="0"/>
              <a:t>Lastname_Calculator</a:t>
            </a:r>
            <a:r>
              <a:rPr lang="en-US" sz="2400" dirty="0" smtClean="0"/>
              <a:t>” (</a:t>
            </a:r>
            <a:r>
              <a:rPr lang="en-US" sz="2400" dirty="0" err="1" smtClean="0"/>
              <a:t>ie</a:t>
            </a:r>
            <a:r>
              <a:rPr lang="en-US" sz="2400" dirty="0" smtClean="0"/>
              <a:t> </a:t>
            </a:r>
            <a:r>
              <a:rPr lang="en-US" sz="2400" dirty="0" err="1" smtClean="0"/>
              <a:t>Kalmes_Calculator</a:t>
            </a:r>
            <a:r>
              <a:rPr lang="en-US" sz="2400" dirty="0" smtClean="0"/>
              <a:t>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693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 exit slip for today if for you to tell me how you feel about this program and how it compares to previous programs that we have used.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2041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95828"/>
            <a:ext cx="6248400" cy="956772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Open up the basic program.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853" y="1976629"/>
            <a:ext cx="282229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01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57529"/>
            <a:ext cx="6105862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1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62000"/>
            <a:ext cx="6248400" cy="24607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 in the following.</a:t>
            </a:r>
          </a:p>
          <a:p>
            <a:endParaRPr lang="en-US" sz="2800" dirty="0"/>
          </a:p>
          <a:p>
            <a:r>
              <a:rPr lang="en-US" sz="2800" dirty="0" smtClean="0"/>
              <a:t>Print “hello friend” then click the run button.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11919"/>
            <a:ext cx="5105400" cy="293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0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28599"/>
            <a:ext cx="6217724" cy="1371601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Click the run button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does print mean in this program?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52600"/>
            <a:ext cx="621772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3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838200"/>
            <a:ext cx="6248400" cy="518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Congratulations you have your first program in Basic</a:t>
            </a:r>
            <a:r>
              <a:rPr lang="en-US" sz="2800" dirty="0" smtClean="0"/>
              <a:t>!</a:t>
            </a:r>
          </a:p>
          <a:p>
            <a:endParaRPr lang="en-US" sz="2800" dirty="0"/>
          </a:p>
          <a:p>
            <a:r>
              <a:rPr lang="en-US" sz="2800" dirty="0" smtClean="0"/>
              <a:t>Please click on the journa</a:t>
            </a:r>
            <a:r>
              <a:rPr lang="en-US" sz="2800" dirty="0" smtClean="0"/>
              <a:t>l and answer the prompts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78242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864108"/>
            <a:ext cx="6248400" cy="51206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Input: Fathering of information needed for calculations.</a:t>
            </a:r>
          </a:p>
          <a:p>
            <a:endParaRPr lang="en-US" sz="2800" dirty="0" smtClean="0"/>
          </a:p>
          <a:p>
            <a:r>
              <a:rPr lang="en-US" sz="2800" dirty="0"/>
              <a:t>Calculation: Manipulation of information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/>
              <a:t>Output: Display of final calculation and overall solution to the code.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4634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838200"/>
            <a:ext cx="6248400" cy="51816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Do any of you work as a cashier?</a:t>
            </a:r>
          </a:p>
          <a:p>
            <a:endParaRPr lang="en-US" sz="2800" dirty="0"/>
          </a:p>
          <a:p>
            <a:r>
              <a:rPr lang="en-US" sz="2800" dirty="0" smtClean="0"/>
              <a:t>Inputs vs Outputs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6520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795828"/>
            <a:ext cx="6252949" cy="1490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basic type:</a:t>
            </a:r>
          </a:p>
          <a:p>
            <a:r>
              <a:rPr lang="en-US" sz="2800" dirty="0" smtClean="0"/>
              <a:t>Input “enter a price, please.”; amount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362200"/>
            <a:ext cx="622346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4227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68</TotalTime>
  <Words>321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Corbel</vt:lpstr>
      <vt:lpstr>Wingdings 2</vt:lpstr>
      <vt:lpstr>Frame</vt:lpstr>
      <vt:lpstr>Basic Lessons 5 &amp; 6</vt:lpstr>
      <vt:lpstr>Step 1 </vt:lpstr>
      <vt:lpstr>Step 2</vt:lpstr>
      <vt:lpstr>Step 3</vt:lpstr>
      <vt:lpstr>Step 4</vt:lpstr>
      <vt:lpstr>Step 5</vt:lpstr>
      <vt:lpstr>Definitions</vt:lpstr>
      <vt:lpstr>Discussion</vt:lpstr>
      <vt:lpstr>Input</vt:lpstr>
      <vt:lpstr>Discussion</vt:lpstr>
      <vt:lpstr>Calculation</vt:lpstr>
      <vt:lpstr>Output</vt:lpstr>
      <vt:lpstr>Create Program #1</vt:lpstr>
      <vt:lpstr>Create Program #2</vt:lpstr>
      <vt:lpstr>Exit Slip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</dc:title>
  <dc:creator>Paul Husch</dc:creator>
  <cp:lastModifiedBy>Brett Kalmes</cp:lastModifiedBy>
  <cp:revision>11</cp:revision>
  <dcterms:created xsi:type="dcterms:W3CDTF">2016-02-22T15:29:36Z</dcterms:created>
  <dcterms:modified xsi:type="dcterms:W3CDTF">2016-02-23T03:19:28Z</dcterms:modified>
</cp:coreProperties>
</file>