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8" r:id="rId4"/>
    <p:sldId id="269" r:id="rId5"/>
    <p:sldId id="270" r:id="rId6"/>
    <p:sldId id="26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905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12192000" cy="4318001"/>
          </a:xfrm>
        </p:spPr>
        <p:txBody>
          <a:bodyPr anchor="t"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52012" y="6457949"/>
            <a:ext cx="16002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600" y="6483349"/>
            <a:ext cx="948531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7312" y="645795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5400"/>
            <a:ext cx="12179300" cy="1028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257301"/>
            <a:ext cx="12192000" cy="501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79012" y="64801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1" y="6480175"/>
            <a:ext cx="97300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28133" y="6480174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4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3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JUST BASIC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smtClean="0"/>
              <a:t>– </a:t>
            </a:r>
            <a:r>
              <a:rPr lang="en-US"/>
              <a:t>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Kalmes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8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Learning Targets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en-US" dirty="0">
                <a:effectLst/>
              </a:rPr>
              <a:t>I will be able to explain what an if-then statement is</a:t>
            </a:r>
          </a:p>
          <a:p>
            <a:pPr lvl="0"/>
            <a:r>
              <a:rPr lang="en-US" dirty="0">
                <a:effectLst/>
              </a:rPr>
              <a:t>I will be able to explain functions</a:t>
            </a:r>
          </a:p>
          <a:p>
            <a:pPr lvl="0"/>
            <a:r>
              <a:rPr lang="en-US" dirty="0">
                <a:effectLst/>
              </a:rPr>
              <a:t>I will be able to explain strings</a:t>
            </a:r>
          </a:p>
          <a:p>
            <a:pPr lvl="0"/>
            <a:r>
              <a:rPr lang="en-US" dirty="0">
                <a:effectLst/>
              </a:rPr>
              <a:t>I will be able to create basic programs in Just Basic</a:t>
            </a:r>
          </a:p>
        </p:txBody>
      </p:sp>
    </p:spTree>
    <p:extLst>
      <p:ext uri="{BB962C8B-B14F-4D97-AF65-F5344CB8AC3E}">
        <p14:creationId xmlns:p14="http://schemas.microsoft.com/office/powerpoint/2010/main" val="22444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6454" y="2019299"/>
            <a:ext cx="7605546" cy="4838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Create the program on the left</a:t>
            </a:r>
          </a:p>
          <a:p>
            <a:pPr marL="0" indent="0">
              <a:buNone/>
            </a:pPr>
            <a:r>
              <a:rPr lang="en-US" dirty="0" smtClean="0"/>
              <a:t>[] = Section name</a:t>
            </a:r>
          </a:p>
          <a:p>
            <a:pPr marL="0" indent="0">
              <a:buNone/>
            </a:pPr>
            <a:r>
              <a:rPr lang="en-US" dirty="0" smtClean="0"/>
              <a:t>Input = allows for user input</a:t>
            </a:r>
          </a:p>
          <a:p>
            <a:pPr marL="0" indent="0">
              <a:buNone/>
            </a:pPr>
            <a:r>
              <a:rPr lang="en-US" u="sng" dirty="0" smtClean="0"/>
              <a:t>Challenge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Create a program that asks for 3 prices, gives the tax and total and asks if the user wants to rerun the program. Must turn in the challenge program.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58702"/>
            <a:ext cx="4586454" cy="20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6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u="sng" dirty="0" smtClean="0"/>
              <a:t>Strings</a:t>
            </a:r>
            <a:r>
              <a:rPr lang="en-US" sz="4400" dirty="0" smtClean="0"/>
              <a:t>: </a:t>
            </a:r>
          </a:p>
          <a:p>
            <a:pPr marL="0" indent="0">
              <a:buNone/>
            </a:pPr>
            <a:r>
              <a:rPr lang="en-US" u="sng" dirty="0" smtClean="0"/>
              <a:t>Definition</a:t>
            </a:r>
            <a:r>
              <a:rPr lang="en-US" dirty="0" smtClean="0"/>
              <a:t>: </a:t>
            </a:r>
            <a:r>
              <a:rPr lang="en-US" sz="2800" dirty="0" smtClean="0"/>
              <a:t>String </a:t>
            </a:r>
            <a:r>
              <a:rPr lang="en-US" sz="2800" dirty="0"/>
              <a:t>variables hold strings of characters (numbers, letters, and symbols) that can be used later in the program. </a:t>
            </a:r>
            <a:endParaRPr lang="en-US" dirty="0" smtClean="0"/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u="sng" dirty="0" smtClean="0"/>
              <a:t>Symbol</a:t>
            </a:r>
            <a:r>
              <a:rPr lang="en-US" dirty="0" smtClean="0"/>
              <a:t>: </a:t>
            </a:r>
            <a:r>
              <a:rPr lang="en-US" sz="2800" dirty="0" smtClean="0"/>
              <a:t>Strings are designated with the $ sign i.e. data$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u="sng" dirty="0" smtClean="0"/>
              <a:t>Combining</a:t>
            </a:r>
            <a:r>
              <a:rPr lang="en-US" dirty="0" smtClean="0"/>
              <a:t>: let </a:t>
            </a:r>
            <a:r>
              <a:rPr lang="en-US" dirty="0" err="1" smtClean="0"/>
              <a:t>fullname</a:t>
            </a:r>
            <a:r>
              <a:rPr lang="en-US" dirty="0" smtClean="0"/>
              <a:t> = </a:t>
            </a:r>
            <a:r>
              <a:rPr lang="en-US" dirty="0" err="1" smtClean="0"/>
              <a:t>firstname</a:t>
            </a:r>
            <a:r>
              <a:rPr lang="en-US" dirty="0" smtClean="0"/>
              <a:t>$ + “ ” + </a:t>
            </a:r>
            <a:r>
              <a:rPr lang="en-US" dirty="0" err="1" smtClean="0"/>
              <a:t>lastname</a:t>
            </a:r>
            <a:r>
              <a:rPr lang="en-US" dirty="0" smtClean="0"/>
              <a:t>$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538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19299"/>
            <a:ext cx="5847008" cy="431800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Your final challenge for the day is to create a 4 function ( +, - , *, /) calculator. This program will not have strings.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34260" y="2019298"/>
            <a:ext cx="5847008" cy="43180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3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Requirements:</a:t>
            </a:r>
          </a:p>
          <a:p>
            <a:r>
              <a:rPr lang="en-US" dirty="0" smtClean="0"/>
              <a:t>Must have 6 sections</a:t>
            </a:r>
          </a:p>
          <a:p>
            <a:r>
              <a:rPr lang="en-US" dirty="0" smtClean="0"/>
              <a:t>Must use if-then and </a:t>
            </a:r>
            <a:r>
              <a:rPr lang="en-US" dirty="0" err="1" smtClean="0"/>
              <a:t>goto</a:t>
            </a:r>
            <a:endParaRPr lang="en-US" dirty="0" smtClean="0"/>
          </a:p>
          <a:p>
            <a:r>
              <a:rPr lang="en-US" dirty="0" smtClean="0"/>
              <a:t>Can’t divide by zero</a:t>
            </a:r>
          </a:p>
          <a:p>
            <a:r>
              <a:rPr lang="en-US" dirty="0" smtClean="0"/>
              <a:t>Must have a way to repeat</a:t>
            </a:r>
          </a:p>
          <a:p>
            <a:endParaRPr lang="en-US" dirty="0" smtClean="0"/>
          </a:p>
          <a:p>
            <a:pPr marL="0" indent="0">
              <a:buFont typeface="Arial"/>
              <a:buNone/>
            </a:pPr>
            <a:endParaRPr lang="en-US" dirty="0" smtClean="0"/>
          </a:p>
          <a:p>
            <a:pPr marL="0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9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effectLst/>
              </a:rPr>
              <a:t>What is an example of a function and how does it work</a:t>
            </a:r>
          </a:p>
        </p:txBody>
      </p:sp>
    </p:spTree>
    <p:extLst>
      <p:ext uri="{BB962C8B-B14F-4D97-AF65-F5344CB8AC3E}">
        <p14:creationId xmlns:p14="http://schemas.microsoft.com/office/powerpoint/2010/main" val="19851827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0F262FD6-3409-4039-A531-64BD4D2F99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730</TotalTime>
  <Words>214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Mesh</vt:lpstr>
      <vt:lpstr>JUST BASIC Lessons 6 – 9</vt:lpstr>
      <vt:lpstr>Learning Targets</vt:lpstr>
      <vt:lpstr>Lesson 6</vt:lpstr>
      <vt:lpstr>Lesson 8</vt:lpstr>
      <vt:lpstr>Calculator CHALLENGE</vt:lpstr>
      <vt:lpstr>Exit Slip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Lessons 5 – 8</dc:title>
  <dc:creator>Brett Kalmes</dc:creator>
  <cp:lastModifiedBy>Brett Kalmes</cp:lastModifiedBy>
  <cp:revision>27</cp:revision>
  <dcterms:created xsi:type="dcterms:W3CDTF">2017-09-16T21:30:00Z</dcterms:created>
  <dcterms:modified xsi:type="dcterms:W3CDTF">2017-10-01T23:28:32Z</dcterms:modified>
</cp:coreProperties>
</file>