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Basic Lessons 7&amp;8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Program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4287593"/>
          </a:xfrm>
        </p:spPr>
        <p:txBody>
          <a:bodyPr anchor="t"/>
          <a:lstStyle/>
          <a:p>
            <a:pPr marL="0" indent="0">
              <a:buNone/>
            </a:pPr>
            <a:r>
              <a:rPr lang="en-US" u="sng" dirty="0"/>
              <a:t>Write the following program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input "What is your first name ?"; </a:t>
            </a:r>
            <a:r>
              <a:rPr lang="en-US" dirty="0" err="1"/>
              <a:t>firstName</a:t>
            </a:r>
            <a:r>
              <a:rPr lang="en-US" dirty="0"/>
              <a:t>$ </a:t>
            </a:r>
          </a:p>
          <a:p>
            <a:pPr marL="0" indent="0">
              <a:buNone/>
            </a:pPr>
            <a:r>
              <a:rPr lang="en-US" dirty="0"/>
              <a:t>input "What is your last name ?"; </a:t>
            </a:r>
            <a:r>
              <a:rPr lang="en-US" dirty="0" err="1"/>
              <a:t>lastName</a:t>
            </a:r>
            <a:r>
              <a:rPr lang="en-US" dirty="0"/>
              <a:t>$ </a:t>
            </a:r>
          </a:p>
          <a:p>
            <a:pPr marL="0" indent="0">
              <a:buNone/>
            </a:pPr>
            <a:r>
              <a:rPr lang="en-US" dirty="0"/>
              <a:t>let </a:t>
            </a:r>
            <a:r>
              <a:rPr lang="en-US" dirty="0" err="1"/>
              <a:t>fullName</a:t>
            </a:r>
            <a:r>
              <a:rPr lang="en-US" dirty="0"/>
              <a:t>$ = </a:t>
            </a:r>
            <a:r>
              <a:rPr lang="en-US" dirty="0" err="1"/>
              <a:t>firstName</a:t>
            </a:r>
            <a:r>
              <a:rPr lang="en-US" dirty="0"/>
              <a:t>$ + " " + </a:t>
            </a:r>
            <a:r>
              <a:rPr lang="en-US" dirty="0" err="1"/>
              <a:t>lastName</a:t>
            </a:r>
            <a:r>
              <a:rPr lang="en-US" dirty="0"/>
              <a:t>$ </a:t>
            </a:r>
          </a:p>
          <a:p>
            <a:pPr marL="0" indent="0">
              <a:buNone/>
            </a:pPr>
            <a:r>
              <a:rPr lang="en-US" dirty="0"/>
              <a:t>print "Your full name is: "; </a:t>
            </a:r>
            <a:r>
              <a:rPr lang="en-US" dirty="0" err="1"/>
              <a:t>fullName</a:t>
            </a:r>
            <a:r>
              <a:rPr lang="en-US" dirty="0"/>
              <a:t>$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3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section 3 of your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complete your exit slip via google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Lesson 7 Objectives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Compare </a:t>
            </a:r>
            <a:r>
              <a:rPr lang="en-US" sz="4000" dirty="0"/>
              <a:t>and contrast two different programs </a:t>
            </a:r>
          </a:p>
          <a:p>
            <a:r>
              <a:rPr lang="en-US" sz="4000" dirty="0" smtClean="0"/>
              <a:t>Analyze </a:t>
            </a:r>
            <a:r>
              <a:rPr lang="en-US" sz="4000" dirty="0"/>
              <a:t>different arithmetic operators </a:t>
            </a:r>
          </a:p>
        </p:txBody>
      </p:sp>
    </p:spTree>
    <p:extLst>
      <p:ext uri="{BB962C8B-B14F-4D97-AF65-F5344CB8AC3E}">
        <p14:creationId xmlns:p14="http://schemas.microsoft.com/office/powerpoint/2010/main" val="348830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70"/>
            <a:ext cx="12192000" cy="1335112"/>
          </a:xfrm>
        </p:spPr>
        <p:txBody>
          <a:bodyPr>
            <a:noAutofit/>
          </a:bodyPr>
          <a:lstStyle/>
          <a:p>
            <a:pPr algn="ctr"/>
            <a:r>
              <a:rPr lang="en-US" sz="8800" smtClean="0"/>
              <a:t>Previous Program</a:t>
            </a:r>
            <a:endParaRPr lang="en-US" sz="8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33379"/>
            <a:ext cx="5821251" cy="576262"/>
          </a:xfrm>
        </p:spPr>
        <p:txBody>
          <a:bodyPr/>
          <a:lstStyle/>
          <a:p>
            <a:r>
              <a:rPr lang="en-US" dirty="0" smtClean="0"/>
              <a:t>Create the following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" y="2264468"/>
            <a:ext cx="5821251" cy="4593532"/>
          </a:xfrm>
        </p:spPr>
        <p:txBody>
          <a:bodyPr>
            <a:norm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en-US" sz="2000" dirty="0" smtClean="0"/>
              <a:t>Input “Enter a price, please: “; amount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US" sz="2000" dirty="0" smtClean="0"/>
              <a:t>Let tax = amount*.07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US" sz="2000" dirty="0" smtClean="0"/>
              <a:t>Print “tax is: “; tax; “Total is: “; </a:t>
            </a:r>
            <a:r>
              <a:rPr lang="en-US" sz="2000" dirty="0" err="1" smtClean="0"/>
              <a:t>tax+amount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18212" y="1433379"/>
            <a:ext cx="6173788" cy="576262"/>
          </a:xfrm>
        </p:spPr>
        <p:txBody>
          <a:bodyPr/>
          <a:lstStyle/>
          <a:p>
            <a:r>
              <a:rPr lang="en-US" dirty="0" smtClean="0"/>
              <a:t>Compare the two programs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18212" y="2264468"/>
            <a:ext cx="6173788" cy="4593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[beginning] </a:t>
            </a:r>
          </a:p>
          <a:p>
            <a:pPr marL="0" indent="0">
              <a:buNone/>
            </a:pPr>
            <a:r>
              <a:rPr lang="en-US" dirty="0"/>
              <a:t>print "Type a dollar and cent amount." </a:t>
            </a:r>
          </a:p>
          <a:p>
            <a:pPr marL="0" indent="0">
              <a:buNone/>
            </a:pPr>
            <a:r>
              <a:rPr lang="en-US" dirty="0"/>
              <a:t>input "(Press 'Enter' alone for help) ?"; amount </a:t>
            </a:r>
          </a:p>
          <a:p>
            <a:pPr marL="0" indent="0">
              <a:buNone/>
            </a:pPr>
            <a:r>
              <a:rPr lang="en-US" dirty="0"/>
              <a:t>if amount = 0 then </a:t>
            </a:r>
            <a:r>
              <a:rPr lang="en-US" dirty="0" err="1"/>
              <a:t>goto</a:t>
            </a:r>
            <a:r>
              <a:rPr lang="en-US" dirty="0"/>
              <a:t> [help] </a:t>
            </a:r>
          </a:p>
          <a:p>
            <a:pPr marL="0" indent="0">
              <a:buNone/>
            </a:pPr>
            <a:r>
              <a:rPr lang="en-US" dirty="0"/>
              <a:t>let tax = amount * 0.07 </a:t>
            </a:r>
          </a:p>
          <a:p>
            <a:pPr marL="0" indent="0">
              <a:buNone/>
            </a:pPr>
            <a:r>
              <a:rPr lang="en-US" dirty="0"/>
              <a:t>print "Tax is: "; tax; ". Total is: "; tax + amount </a:t>
            </a:r>
          </a:p>
          <a:p>
            <a:pPr marL="0" indent="0">
              <a:buNone/>
            </a:pPr>
            <a:r>
              <a:rPr lang="en-US" dirty="0" err="1"/>
              <a:t>goto</a:t>
            </a:r>
            <a:r>
              <a:rPr lang="en-US" dirty="0"/>
              <a:t> [beginning] </a:t>
            </a:r>
          </a:p>
          <a:p>
            <a:pPr marL="0" indent="0">
              <a:buNone/>
            </a:pPr>
            <a:r>
              <a:rPr lang="en-US" dirty="0"/>
              <a:t>[help] </a:t>
            </a:r>
          </a:p>
          <a:p>
            <a:pPr marL="0" indent="0">
              <a:buNone/>
            </a:pPr>
            <a:r>
              <a:rPr lang="en-US" dirty="0"/>
              <a:t>print "This tax program determines how much tax is" </a:t>
            </a:r>
          </a:p>
          <a:p>
            <a:pPr marL="0" indent="0">
              <a:buNone/>
            </a:pPr>
            <a:r>
              <a:rPr lang="en-US" dirty="0"/>
              <a:t>print "due on an amount entered and also computes" </a:t>
            </a:r>
          </a:p>
          <a:p>
            <a:pPr marL="0" indent="0">
              <a:buNone/>
            </a:pPr>
            <a:r>
              <a:rPr lang="en-US" dirty="0"/>
              <a:t>print "the total amount. The tax rate is 7%" </a:t>
            </a:r>
          </a:p>
          <a:p>
            <a:pPr marL="0" indent="0">
              <a:buNone/>
            </a:pPr>
            <a:r>
              <a:rPr lang="en-US" dirty="0" err="1"/>
              <a:t>goto</a:t>
            </a:r>
            <a:r>
              <a:rPr lang="en-US" dirty="0"/>
              <a:t> [beginning]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click on your journal and complete sections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0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3043"/>
            <a:ext cx="12192000" cy="50549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mathematical symbols that generate an action in the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a = b a is equal to b </a:t>
            </a:r>
          </a:p>
          <a:p>
            <a:pPr marL="0" indent="0">
              <a:buNone/>
            </a:pPr>
            <a:r>
              <a:rPr lang="en-US" dirty="0"/>
              <a:t>a &lt;&gt; b a is unequal to b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 &lt; b a is less than b </a:t>
            </a:r>
          </a:p>
          <a:p>
            <a:pPr marL="0" indent="0">
              <a:buNone/>
            </a:pPr>
            <a:r>
              <a:rPr lang="en-US" dirty="0"/>
              <a:t>a &gt; b a is greater than b </a:t>
            </a:r>
          </a:p>
          <a:p>
            <a:pPr marL="0" indent="0">
              <a:buNone/>
            </a:pPr>
            <a:r>
              <a:rPr lang="en-US" dirty="0"/>
              <a:t>a &lt;= b a is less than or equal to b </a:t>
            </a:r>
          </a:p>
          <a:p>
            <a:pPr marL="0" indent="0">
              <a:buNone/>
            </a:pPr>
            <a:r>
              <a:rPr lang="en-US" dirty="0"/>
              <a:t>a &gt;= b a is greater than or equal to 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0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4191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create a calculator program that includes:</a:t>
            </a:r>
          </a:p>
          <a:p>
            <a:r>
              <a:rPr lang="en-US" dirty="0" smtClean="0"/>
              <a:t>Add, Subtract, Multiply, Divide Sections</a:t>
            </a:r>
          </a:p>
          <a:p>
            <a:r>
              <a:rPr lang="en-US" dirty="0" smtClean="0"/>
              <a:t>Must be able to repeat</a:t>
            </a:r>
          </a:p>
          <a:p>
            <a:r>
              <a:rPr lang="en-US" dirty="0" smtClean="0"/>
              <a:t>Must be able to choose to repeat or end</a:t>
            </a:r>
          </a:p>
          <a:p>
            <a:r>
              <a:rPr lang="en-US" dirty="0" smtClean="0"/>
              <a:t>Must have a way to get around divide by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5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8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strings </a:t>
            </a:r>
          </a:p>
          <a:p>
            <a:r>
              <a:rPr lang="en-US" dirty="0" smtClean="0"/>
              <a:t>Understand </a:t>
            </a:r>
            <a:r>
              <a:rPr lang="en-US" dirty="0"/>
              <a:t>the purpose of strings in BASIC programming </a:t>
            </a:r>
          </a:p>
        </p:txBody>
      </p:sp>
    </p:spTree>
    <p:extLst>
      <p:ext uri="{BB962C8B-B14F-4D97-AF65-F5344CB8AC3E}">
        <p14:creationId xmlns:p14="http://schemas.microsoft.com/office/powerpoint/2010/main" val="405488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Variable &amp;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2192000" cy="4952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a variable?</a:t>
            </a:r>
          </a:p>
          <a:p>
            <a:pPr marL="0" indent="0">
              <a:buNone/>
            </a:pPr>
            <a:r>
              <a:rPr lang="en-US" u="sng" dirty="0" smtClean="0"/>
              <a:t>String</a:t>
            </a:r>
            <a:r>
              <a:rPr lang="en-US" dirty="0" smtClean="0"/>
              <a:t>: </a:t>
            </a:r>
            <a:r>
              <a:rPr lang="en-US" dirty="0"/>
              <a:t>String variables hold strings of characters (numbers, letters, and symbols) that can be used later in the program.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data$</a:t>
            </a:r>
          </a:p>
          <a:p>
            <a:pPr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ge$</a:t>
            </a:r>
          </a:p>
          <a:p>
            <a:pPr>
              <a:buFontTx/>
              <a:buChar char="-"/>
            </a:pPr>
            <a:r>
              <a:rPr lang="en-US" dirty="0"/>
              <a:t>n</a:t>
            </a:r>
            <a:r>
              <a:rPr lang="en-US" dirty="0" smtClean="0"/>
              <a:t>ame$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1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Program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u="sng" dirty="0" smtClean="0"/>
              <a:t>Write the following program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input “Please type your age.”; age$ </a:t>
            </a:r>
          </a:p>
          <a:p>
            <a:pPr marL="0" indent="0">
              <a:buNone/>
            </a:pPr>
            <a:r>
              <a:rPr lang="en-US" dirty="0"/>
              <a:t>print “I can’t believe you are “; age$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3426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45</TotalTime>
  <Words>432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Just Basic Lessons 7&amp;8</vt:lpstr>
      <vt:lpstr>Lesson 7 Objectives</vt:lpstr>
      <vt:lpstr>Previous Program</vt:lpstr>
      <vt:lpstr>Journal Part 1</vt:lpstr>
      <vt:lpstr>Operators</vt:lpstr>
      <vt:lpstr>Calculator</vt:lpstr>
      <vt:lpstr>Lesson 8 Objectives</vt:lpstr>
      <vt:lpstr>Variable &amp; Strings</vt:lpstr>
      <vt:lpstr>String Program 1</vt:lpstr>
      <vt:lpstr>String Program 2</vt:lpstr>
      <vt:lpstr>Journal Part 2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7&amp;8</dc:title>
  <dc:creator>Brett Kalmes</dc:creator>
  <cp:lastModifiedBy>Brett Kalmes</cp:lastModifiedBy>
  <cp:revision>4</cp:revision>
  <dcterms:created xsi:type="dcterms:W3CDTF">2016-02-24T18:47:37Z</dcterms:created>
  <dcterms:modified xsi:type="dcterms:W3CDTF">2016-02-24T19:33:13Z</dcterms:modified>
</cp:coreProperties>
</file>