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67" r:id="rId11"/>
    <p:sldId id="27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12192000" cy="1905000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66999"/>
            <a:ext cx="12192000" cy="3124201"/>
          </a:xfrm>
        </p:spPr>
        <p:txBody>
          <a:bodyPr anchor="ctr"/>
          <a:lstStyle>
            <a:lvl1pPr>
              <a:defRPr sz="4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Just Basic Lessons </a:t>
            </a:r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Kalmes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84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&amp; </a:t>
            </a:r>
            <a:r>
              <a:rPr lang="en-US" dirty="0" smtClean="0"/>
              <a:t>Exit </a:t>
            </a:r>
            <a:r>
              <a:rPr lang="en-US" dirty="0" smtClean="0"/>
              <a:t>Slip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Please complete your </a:t>
            </a:r>
            <a:r>
              <a:rPr lang="en-US" dirty="0" smtClean="0"/>
              <a:t>journal &amp; exit slip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841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 algn="ctr">
              <a:buNone/>
            </a:pPr>
            <a:r>
              <a:rPr lang="en-US" dirty="0" smtClean="0"/>
              <a:t>Please download and play the games on BASIC to get an idea of what is possible to create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51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12192000" cy="1905000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/>
              <a:t>Lesson </a:t>
            </a:r>
            <a:r>
              <a:rPr lang="en-US" sz="8000" dirty="0" smtClean="0"/>
              <a:t>9 </a:t>
            </a:r>
            <a:r>
              <a:rPr lang="en-US" sz="8000" dirty="0" smtClean="0"/>
              <a:t>Objectives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66999"/>
            <a:ext cx="12192000" cy="312420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Define and use functions in BASIC</a:t>
            </a:r>
            <a:endParaRPr lang="en-US" sz="4000" dirty="0"/>
          </a:p>
          <a:p>
            <a:r>
              <a:rPr lang="en-US" sz="4000" dirty="0" smtClean="0"/>
              <a:t>How to comment on code in BASIC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88305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77"/>
            <a:ext cx="12192000" cy="1905000"/>
          </a:xfrm>
        </p:spPr>
        <p:txBody>
          <a:bodyPr/>
          <a:lstStyle/>
          <a:p>
            <a:r>
              <a:rPr lang="en-US" dirty="0"/>
              <a:t>Previous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Input Data</a:t>
            </a:r>
          </a:p>
          <a:p>
            <a:r>
              <a:rPr lang="en-US" dirty="0" smtClean="0"/>
              <a:t>Display with print</a:t>
            </a:r>
          </a:p>
          <a:p>
            <a:r>
              <a:rPr lang="en-US" dirty="0" smtClean="0"/>
              <a:t>Store data using strings</a:t>
            </a:r>
          </a:p>
          <a:p>
            <a:r>
              <a:rPr lang="en-US" dirty="0" smtClean="0"/>
              <a:t>Using If-Then statements to control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23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77"/>
            <a:ext cx="12192000" cy="1905000"/>
          </a:xfrm>
        </p:spPr>
        <p:txBody>
          <a:bodyPr/>
          <a:lstStyle/>
          <a:p>
            <a:r>
              <a:rPr lang="en-US" dirty="0" smtClean="0"/>
              <a:t>What’s new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2866"/>
            <a:ext cx="12192000" cy="507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12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05000"/>
          </a:xfrm>
        </p:spPr>
        <p:txBody>
          <a:bodyPr/>
          <a:lstStyle/>
          <a:p>
            <a:r>
              <a:rPr lang="en-US" dirty="0" smtClean="0"/>
              <a:t>LEN (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The LEN ( ) function is a command that gives the number of characters in a string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You can also loop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245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05000"/>
          </a:xfrm>
        </p:spPr>
        <p:txBody>
          <a:bodyPr/>
          <a:lstStyle/>
          <a:p>
            <a:r>
              <a:rPr lang="en-US" dirty="0" smtClean="0"/>
              <a:t>Looping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5106"/>
            <a:ext cx="12192000" cy="505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60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What did the program do and 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484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47731"/>
            <a:ext cx="12192000" cy="1905000"/>
          </a:xfrm>
        </p:spPr>
        <p:txBody>
          <a:bodyPr/>
          <a:lstStyle/>
          <a:p>
            <a:r>
              <a:rPr lang="en-US" dirty="0" smtClean="0"/>
              <a:t>Commenting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5925"/>
            <a:ext cx="12192000" cy="3124201"/>
          </a:xfrm>
        </p:spPr>
        <p:txBody>
          <a:bodyPr anchor="t"/>
          <a:lstStyle/>
          <a:p>
            <a:r>
              <a:rPr lang="en-US" dirty="0" smtClean="0"/>
              <a:t>In order to make comments in BASIC use the REM tag on a separate line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5624"/>
            <a:ext cx="12192000" cy="437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20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05000"/>
          </a:xfrm>
        </p:spPr>
        <p:txBody>
          <a:bodyPr/>
          <a:lstStyle/>
          <a:p>
            <a:r>
              <a:rPr lang="en-US" dirty="0" smtClean="0"/>
              <a:t>Lesson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/>
              <a:t>Your assignment is to write a program that will loop numbers 1-100 and count how many total numbers that is.  You need to include rem into this as a reminder of what you built.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6110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134</TotalTime>
  <Words>163</Words>
  <Application>Microsoft Office PowerPoint</Application>
  <PresentationFormat>Widescreen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Mesh</vt:lpstr>
      <vt:lpstr>Just Basic Lessons 9</vt:lpstr>
      <vt:lpstr>Lesson 9 Objectives</vt:lpstr>
      <vt:lpstr>Previous Learned</vt:lpstr>
      <vt:lpstr>What’s new</vt:lpstr>
      <vt:lpstr>LEN ( )</vt:lpstr>
      <vt:lpstr>Looping</vt:lpstr>
      <vt:lpstr>What happened</vt:lpstr>
      <vt:lpstr>Commenting</vt:lpstr>
      <vt:lpstr>Lesson assignment</vt:lpstr>
      <vt:lpstr>Journal &amp; Exit Slip</vt:lpstr>
      <vt:lpstr>Basic games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 Basic Lessons 7&amp;8</dc:title>
  <dc:creator>Brett Kalmes</dc:creator>
  <cp:lastModifiedBy>Brett Kalmes</cp:lastModifiedBy>
  <cp:revision>9</cp:revision>
  <dcterms:created xsi:type="dcterms:W3CDTF">2016-02-24T18:47:37Z</dcterms:created>
  <dcterms:modified xsi:type="dcterms:W3CDTF">2016-03-08T03:11:43Z</dcterms:modified>
</cp:coreProperties>
</file>