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71" autoAdjust="0"/>
  </p:normalViewPr>
  <p:slideViewPr>
    <p:cSldViewPr>
      <p:cViewPr varScale="1">
        <p:scale>
          <a:sx n="69" d="100"/>
          <a:sy n="69" d="100"/>
        </p:scale>
        <p:origin x="141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91C6E68E-F8B1-402C-ADCC-64E0F0BB1727}"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91C6E68E-F8B1-402C-ADCC-64E0F0BB172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00AE35-888F-404B-80E0-9A28F10AFB80}" type="datetimeFigureOut">
              <a:rPr lang="en-US" smtClean="0"/>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C6E68E-F8B1-402C-ADCC-64E0F0BB172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E00AE35-888F-404B-80E0-9A28F10AFB80}" type="datetimeFigureOut">
              <a:rPr lang="en-US" smtClean="0"/>
              <a:t>7/30/2016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1C6E68E-F8B1-402C-ADCC-64E0F0BB172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 of a secret Gamer </a:t>
            </a:r>
            <a:endParaRPr lang="en-US" dirty="0"/>
          </a:p>
        </p:txBody>
      </p:sp>
      <p:sp>
        <p:nvSpPr>
          <p:cNvPr id="3" name="Subtitle 2"/>
          <p:cNvSpPr>
            <a:spLocks noGrp="1"/>
          </p:cNvSpPr>
          <p:nvPr>
            <p:ph type="subTitle" idx="1"/>
          </p:nvPr>
        </p:nvSpPr>
        <p:spPr/>
        <p:txBody>
          <a:bodyPr/>
          <a:lstStyle/>
          <a:p>
            <a:r>
              <a:rPr lang="en-US" smtClean="0">
                <a:hlinkClick r:id="rId2" action="ppaction://hlinksldjump"/>
              </a:rPr>
              <a:t>Begin </a:t>
            </a:r>
            <a:r>
              <a:rPr lang="en-US" dirty="0" smtClean="0">
                <a:hlinkClick r:id="rId2" action="ppaction://hlinksldjump"/>
              </a:rPr>
              <a:t>Game</a:t>
            </a:r>
            <a:endParaRPr lang="en-US" dirty="0"/>
          </a:p>
        </p:txBody>
      </p:sp>
      <p:pic>
        <p:nvPicPr>
          <p:cNvPr id="3074" name="Picture 2" descr="C:\Users\DFRANKS6997\AppData\Local\Microsoft\Windows\Temporary Internet Files\Content.IE5\492GJZ73\5059286742_eb649aaae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99872"/>
            <a:ext cx="2971800" cy="2712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596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Really Again with all the Lies </a:t>
            </a:r>
            <a:endParaRPr lang="en-US" dirty="0"/>
          </a:p>
        </p:txBody>
      </p:sp>
      <p:sp>
        <p:nvSpPr>
          <p:cNvPr id="3" name="Content Placeholder 2"/>
          <p:cNvSpPr>
            <a:spLocks noGrp="1"/>
          </p:cNvSpPr>
          <p:nvPr>
            <p:ph idx="1"/>
          </p:nvPr>
        </p:nvSpPr>
        <p:spPr/>
        <p:txBody>
          <a:bodyPr/>
          <a:lstStyle/>
          <a:p>
            <a:r>
              <a:rPr lang="en-US" dirty="0" smtClean="0"/>
              <a:t>This is the second time you’ve been dishonest to your best friend and he suspects something. You can feel him coming on to you and figuring out the truth.</a:t>
            </a:r>
          </a:p>
          <a:p>
            <a:endParaRPr lang="en-US" dirty="0"/>
          </a:p>
          <a:p>
            <a:r>
              <a:rPr lang="en-US" dirty="0" smtClean="0">
                <a:hlinkClick r:id="rId2" action="ppaction://hlinksldjump"/>
              </a:rPr>
              <a:t>Continue</a:t>
            </a:r>
            <a:endParaRPr lang="en-US" dirty="0"/>
          </a:p>
        </p:txBody>
      </p:sp>
    </p:spTree>
    <p:extLst>
      <p:ext uri="{BB962C8B-B14F-4D97-AF65-F5344CB8AC3E}">
        <p14:creationId xmlns:p14="http://schemas.microsoft.com/office/powerpoint/2010/main" val="1390997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NOO COME BACK</a:t>
            </a:r>
            <a:endParaRPr lang="en-US" dirty="0"/>
          </a:p>
        </p:txBody>
      </p:sp>
      <p:sp>
        <p:nvSpPr>
          <p:cNvPr id="3" name="Content Placeholder 2"/>
          <p:cNvSpPr>
            <a:spLocks noGrp="1"/>
          </p:cNvSpPr>
          <p:nvPr>
            <p:ph idx="1"/>
          </p:nvPr>
        </p:nvSpPr>
        <p:spPr/>
        <p:txBody>
          <a:bodyPr/>
          <a:lstStyle/>
          <a:p>
            <a:r>
              <a:rPr lang="en-US" dirty="0" smtClean="0"/>
              <a:t>Your friend soon figures out you're lying and demands the truth ,you refuse to tell him. Say goodbye to your friendship with him because he's tired of all the lies you're feeding him.</a:t>
            </a:r>
          </a:p>
          <a:p>
            <a:r>
              <a:rPr lang="en-US" dirty="0" smtClean="0">
                <a:hlinkClick r:id="rId2" action="ppaction://hlinksldjump"/>
              </a:rPr>
              <a:t>Spill The BEANS already</a:t>
            </a:r>
            <a:endParaRPr lang="en-US" dirty="0" smtClean="0"/>
          </a:p>
          <a:p>
            <a:r>
              <a:rPr lang="en-US" dirty="0" smtClean="0">
                <a:hlinkClick r:id="rId3" action="ppaction://hlinksldjump"/>
              </a:rPr>
              <a:t>Forget your friendship with him</a:t>
            </a:r>
            <a:endParaRPr lang="en-US" dirty="0" smtClean="0"/>
          </a:p>
        </p:txBody>
      </p:sp>
    </p:spTree>
    <p:extLst>
      <p:ext uri="{BB962C8B-B14F-4D97-AF65-F5344CB8AC3E}">
        <p14:creationId xmlns:p14="http://schemas.microsoft.com/office/powerpoint/2010/main" val="2965823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Dude I know A Modder </a:t>
            </a:r>
            <a:endParaRPr lang="en-US" dirty="0"/>
          </a:p>
        </p:txBody>
      </p:sp>
      <p:sp>
        <p:nvSpPr>
          <p:cNvPr id="3" name="Content Placeholder 2"/>
          <p:cNvSpPr>
            <a:spLocks noGrp="1"/>
          </p:cNvSpPr>
          <p:nvPr>
            <p:ph idx="1"/>
          </p:nvPr>
        </p:nvSpPr>
        <p:spPr>
          <a:xfrm>
            <a:off x="457200" y="1600200"/>
            <a:ext cx="8229600" cy="4648200"/>
          </a:xfrm>
        </p:spPr>
        <p:txBody>
          <a:bodyPr/>
          <a:lstStyle/>
          <a:p>
            <a:r>
              <a:rPr lang="en-US" dirty="0" smtClean="0"/>
              <a:t>Your friend confesses he also is a console gamer, along with PC. He says he diversifies. You feel relieved and satisfied with your friendship, and you also feel trolled considering you’ve been hiding this forever. He tells you about this insane console Modder that he's friends with, you cant wait to go GOD MODE with your best friend.</a:t>
            </a:r>
          </a:p>
          <a:p>
            <a:r>
              <a:rPr lang="en-US" dirty="0" smtClean="0">
                <a:hlinkClick r:id="rId2" action="ppaction://hlinksldjump"/>
              </a:rPr>
              <a:t>Continue</a:t>
            </a:r>
            <a:endParaRPr lang="en-US" dirty="0" smtClean="0"/>
          </a:p>
        </p:txBody>
      </p:sp>
    </p:spTree>
    <p:extLst>
      <p:ext uri="{BB962C8B-B14F-4D97-AF65-F5344CB8AC3E}">
        <p14:creationId xmlns:p14="http://schemas.microsoft.com/office/powerpoint/2010/main" val="2655712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Should’ve been honest</a:t>
            </a:r>
            <a:endParaRPr lang="en-US" dirty="0"/>
          </a:p>
        </p:txBody>
      </p:sp>
      <p:sp>
        <p:nvSpPr>
          <p:cNvPr id="3" name="Content Placeholder 2"/>
          <p:cNvSpPr>
            <a:spLocks noGrp="1"/>
          </p:cNvSpPr>
          <p:nvPr>
            <p:ph idx="1"/>
          </p:nvPr>
        </p:nvSpPr>
        <p:spPr/>
        <p:txBody>
          <a:bodyPr/>
          <a:lstStyle/>
          <a:p>
            <a:r>
              <a:rPr lang="en-US" dirty="0" smtClean="0"/>
              <a:t>You’ve just lost one of your best friends to a game dispute, how bad could it have really been. Maybe he would’ve accepted you, you never know. Now you're depressed and you want to play some Call Of Duty to get over the whole day.</a:t>
            </a:r>
          </a:p>
          <a:p>
            <a:r>
              <a:rPr lang="en-US" dirty="0" smtClean="0">
                <a:hlinkClick r:id="rId2" action="ppaction://hlinksldjump"/>
              </a:rPr>
              <a:t>Continue </a:t>
            </a:r>
            <a:r>
              <a:rPr lang="en-US" dirty="0" smtClean="0"/>
              <a:t> </a:t>
            </a:r>
            <a:endParaRPr lang="en-US" dirty="0"/>
          </a:p>
        </p:txBody>
      </p:sp>
    </p:spTree>
    <p:extLst>
      <p:ext uri="{BB962C8B-B14F-4D97-AF65-F5344CB8AC3E}">
        <p14:creationId xmlns:p14="http://schemas.microsoft.com/office/powerpoint/2010/main" val="2053876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Hopefully I Don’t Rage </a:t>
            </a:r>
            <a:endParaRPr lang="en-US" dirty="0"/>
          </a:p>
        </p:txBody>
      </p:sp>
      <p:sp>
        <p:nvSpPr>
          <p:cNvPr id="3" name="Content Placeholder 2"/>
          <p:cNvSpPr>
            <a:spLocks noGrp="1"/>
          </p:cNvSpPr>
          <p:nvPr>
            <p:ph idx="1"/>
          </p:nvPr>
        </p:nvSpPr>
        <p:spPr/>
        <p:txBody>
          <a:bodyPr/>
          <a:lstStyle/>
          <a:p>
            <a:r>
              <a:rPr lang="en-US" dirty="0" smtClean="0"/>
              <a:t>You begin playing cod and there are multiple snipers camping and its so irritating ,so you join a new lobby. In this new lobby you notice a clan that is exactly like your clan on PC. Do you ask them or keep to yourself ?</a:t>
            </a:r>
          </a:p>
          <a:p>
            <a:endParaRPr lang="en-US" dirty="0"/>
          </a:p>
          <a:p>
            <a:r>
              <a:rPr lang="en-US" dirty="0" smtClean="0">
                <a:hlinkClick r:id="rId2" action="ppaction://hlinksldjump"/>
              </a:rPr>
              <a:t>Ask the Clan about themselves?</a:t>
            </a:r>
            <a:endParaRPr lang="en-US" dirty="0" smtClean="0"/>
          </a:p>
          <a:p>
            <a:r>
              <a:rPr lang="en-US" dirty="0" smtClean="0">
                <a:hlinkClick r:id="rId3" action="ppaction://hlinksldjump"/>
              </a:rPr>
              <a:t>Keep to yourself</a:t>
            </a:r>
            <a:endParaRPr lang="en-US" dirty="0"/>
          </a:p>
        </p:txBody>
      </p:sp>
    </p:spTree>
    <p:extLst>
      <p:ext uri="{BB962C8B-B14F-4D97-AF65-F5344CB8AC3E}">
        <p14:creationId xmlns:p14="http://schemas.microsoft.com/office/powerpoint/2010/main" val="976330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My Name is Jeff</a:t>
            </a:r>
            <a:endParaRPr lang="en-US" dirty="0"/>
          </a:p>
        </p:txBody>
      </p:sp>
      <p:sp>
        <p:nvSpPr>
          <p:cNvPr id="3" name="Content Placeholder 2"/>
          <p:cNvSpPr>
            <a:spLocks noGrp="1"/>
          </p:cNvSpPr>
          <p:nvPr>
            <p:ph idx="1"/>
          </p:nvPr>
        </p:nvSpPr>
        <p:spPr/>
        <p:txBody>
          <a:bodyPr/>
          <a:lstStyle/>
          <a:p>
            <a:r>
              <a:rPr lang="en-US" dirty="0" smtClean="0"/>
              <a:t>You address the clan and they all sound too familiar to you. You then quickly recognize their gamer tags as your friends from PC. You're confused and you ask what they're doing on console ,they respond with “ Looking for an old friend.”</a:t>
            </a:r>
            <a:r>
              <a:rPr lang="en-US" dirty="0"/>
              <a:t> </a:t>
            </a:r>
            <a:r>
              <a:rPr lang="en-US" dirty="0" smtClean="0"/>
              <a:t>You then realize that they all obtain a console game.</a:t>
            </a:r>
          </a:p>
          <a:p>
            <a:r>
              <a:rPr lang="en-US" dirty="0" smtClean="0">
                <a:hlinkClick r:id="rId2" action="ppaction://hlinksldjump"/>
              </a:rPr>
              <a:t>Result in Apologizing Immediately</a:t>
            </a:r>
            <a:endParaRPr lang="en-US" dirty="0" smtClean="0"/>
          </a:p>
          <a:p>
            <a:r>
              <a:rPr lang="en-US" dirty="0" smtClean="0">
                <a:hlinkClick r:id="rId3" action="ppaction://hlinksldjump"/>
              </a:rPr>
              <a:t>Blame everything on them</a:t>
            </a:r>
            <a:endParaRPr lang="en-US" dirty="0"/>
          </a:p>
        </p:txBody>
      </p:sp>
    </p:spTree>
    <p:extLst>
      <p:ext uri="{BB962C8B-B14F-4D97-AF65-F5344CB8AC3E}">
        <p14:creationId xmlns:p14="http://schemas.microsoft.com/office/powerpoint/2010/main" val="1709825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I know You </a:t>
            </a:r>
            <a:endParaRPr lang="en-US" dirty="0"/>
          </a:p>
        </p:txBody>
      </p:sp>
      <p:sp>
        <p:nvSpPr>
          <p:cNvPr id="3" name="Content Placeholder 2"/>
          <p:cNvSpPr>
            <a:spLocks noGrp="1"/>
          </p:cNvSpPr>
          <p:nvPr>
            <p:ph idx="1"/>
          </p:nvPr>
        </p:nvSpPr>
        <p:spPr>
          <a:xfrm>
            <a:off x="381000" y="1676400"/>
            <a:ext cx="8229600" cy="4709160"/>
          </a:xfrm>
        </p:spPr>
        <p:txBody>
          <a:bodyPr/>
          <a:lstStyle/>
          <a:p>
            <a:r>
              <a:rPr lang="en-US" dirty="0" smtClean="0"/>
              <a:t>You keep quiet and nothing happens…. Until they speak to you. They say they know you and know you recognize them. Then you immediately realize they are your friends and they all obtain a console game. </a:t>
            </a:r>
          </a:p>
          <a:p>
            <a:r>
              <a:rPr lang="en-US" dirty="0" smtClean="0">
                <a:hlinkClick r:id="rId2" action="ppaction://hlinksldjump"/>
              </a:rPr>
              <a:t>Apologize Immediately</a:t>
            </a:r>
            <a:endParaRPr lang="en-US" dirty="0" smtClean="0"/>
          </a:p>
          <a:p>
            <a:r>
              <a:rPr lang="en-US" dirty="0" smtClean="0">
                <a:hlinkClick r:id="rId3" action="ppaction://hlinksldjump"/>
              </a:rPr>
              <a:t>Blame everything on them</a:t>
            </a:r>
            <a:r>
              <a:rPr lang="en-US" dirty="0" smtClean="0"/>
              <a:t>  </a:t>
            </a:r>
          </a:p>
          <a:p>
            <a:endParaRPr lang="en-US" dirty="0"/>
          </a:p>
        </p:txBody>
      </p:sp>
    </p:spTree>
    <p:extLst>
      <p:ext uri="{BB962C8B-B14F-4D97-AF65-F5344CB8AC3E}">
        <p14:creationId xmlns:p14="http://schemas.microsoft.com/office/powerpoint/2010/main" val="3114833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accept but….</a:t>
            </a:r>
            <a:endParaRPr lang="en-US" dirty="0"/>
          </a:p>
        </p:txBody>
      </p:sp>
      <p:sp>
        <p:nvSpPr>
          <p:cNvPr id="3" name="Content Placeholder 2"/>
          <p:cNvSpPr>
            <a:spLocks noGrp="1"/>
          </p:cNvSpPr>
          <p:nvPr>
            <p:ph idx="1"/>
          </p:nvPr>
        </p:nvSpPr>
        <p:spPr>
          <a:xfrm>
            <a:off x="457200" y="1295400"/>
            <a:ext cx="8229600" cy="4861560"/>
          </a:xfrm>
        </p:spPr>
        <p:txBody>
          <a:bodyPr/>
          <a:lstStyle/>
          <a:p>
            <a:r>
              <a:rPr lang="en-US" dirty="0" smtClean="0"/>
              <a:t>You tell all of your PC friends you’re sorry that lied all this time and you did some really messed up stuff. They accept your apology but request something in exchange for their friendship……  They want you to 1v1 them all while they have mod menu activated. Do you accept the challenge?</a:t>
            </a:r>
          </a:p>
          <a:p>
            <a:r>
              <a:rPr lang="en-US" dirty="0" smtClean="0">
                <a:hlinkClick r:id="rId2" action="ppaction://hlinksldjump"/>
              </a:rPr>
              <a:t>I accept</a:t>
            </a:r>
            <a:endParaRPr lang="en-US" dirty="0" smtClean="0"/>
          </a:p>
          <a:p>
            <a:r>
              <a:rPr lang="en-US" dirty="0" smtClean="0">
                <a:hlinkClick r:id="rId3" action="ppaction://hlinksldjump"/>
              </a:rPr>
              <a:t>I decline </a:t>
            </a:r>
            <a:endParaRPr lang="en-US" dirty="0" smtClean="0"/>
          </a:p>
          <a:p>
            <a:endParaRPr lang="en-US" dirty="0" smtClean="0"/>
          </a:p>
          <a:p>
            <a:endParaRPr lang="en-US" dirty="0"/>
          </a:p>
        </p:txBody>
      </p:sp>
    </p:spTree>
    <p:extLst>
      <p:ext uri="{BB962C8B-B14F-4D97-AF65-F5344CB8AC3E}">
        <p14:creationId xmlns:p14="http://schemas.microsoft.com/office/powerpoint/2010/main" val="3088440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your fault </a:t>
            </a:r>
            <a:endParaRPr lang="en-US" dirty="0"/>
          </a:p>
        </p:txBody>
      </p:sp>
      <p:sp>
        <p:nvSpPr>
          <p:cNvPr id="3" name="Content Placeholder 2"/>
          <p:cNvSpPr>
            <a:spLocks noGrp="1"/>
          </p:cNvSpPr>
          <p:nvPr>
            <p:ph idx="1"/>
          </p:nvPr>
        </p:nvSpPr>
        <p:spPr>
          <a:xfrm>
            <a:off x="457200" y="1371600"/>
            <a:ext cx="8229600" cy="4937760"/>
          </a:xfrm>
        </p:spPr>
        <p:txBody>
          <a:bodyPr/>
          <a:lstStyle/>
          <a:p>
            <a:r>
              <a:rPr lang="en-US" dirty="0" smtClean="0"/>
              <a:t>You tell your friends they’re the reason you lied. You say they weren't good friends and never understood you. Basically you say “ It’s your fault!” That statement was the end of your friendship. You know are a lonely little squeaker without anyone to back you up from the master prestige.</a:t>
            </a:r>
          </a:p>
          <a:p>
            <a:r>
              <a:rPr lang="en-US" dirty="0" smtClean="0">
                <a:hlinkClick r:id="rId2" action="ppaction://hlinksldjump"/>
              </a:rPr>
              <a:t>Game Over-Start Over</a:t>
            </a:r>
            <a:endParaRPr lang="en-US" dirty="0" smtClean="0"/>
          </a:p>
          <a:p>
            <a:endParaRPr lang="en-US" dirty="0" smtClean="0"/>
          </a:p>
          <a:p>
            <a:endParaRPr lang="en-US" dirty="0" smtClean="0"/>
          </a:p>
          <a:p>
            <a:endParaRPr lang="en-US" dirty="0"/>
          </a:p>
        </p:txBody>
      </p:sp>
      <p:pic>
        <p:nvPicPr>
          <p:cNvPr id="4098" name="Picture 2" descr="C:\Users\DFRANKS6997\AppData\Local\Microsoft\Windows\Temporary Internet Files\Content.IE5\BQDTKLEC\game_ov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038600"/>
            <a:ext cx="3491382" cy="2655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254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accept your Challenge</a:t>
            </a:r>
            <a:endParaRPr lang="en-US" dirty="0"/>
          </a:p>
        </p:txBody>
      </p:sp>
      <p:sp>
        <p:nvSpPr>
          <p:cNvPr id="3" name="Content Placeholder 2"/>
          <p:cNvSpPr>
            <a:spLocks noGrp="1"/>
          </p:cNvSpPr>
          <p:nvPr>
            <p:ph idx="1"/>
          </p:nvPr>
        </p:nvSpPr>
        <p:spPr>
          <a:xfrm>
            <a:off x="381000" y="1600200"/>
            <a:ext cx="8305800" cy="4800600"/>
          </a:xfrm>
        </p:spPr>
        <p:txBody>
          <a:bodyPr/>
          <a:lstStyle/>
          <a:p>
            <a:r>
              <a:rPr lang="en-US" dirty="0" smtClean="0"/>
              <a:t>You accept the challenge your friends bring upon you and this is a step in the right direction. You lose ultimately at like 30-3 but you have your friends back and on a new type of game. This is the beginning of a new time of friendship and hardcore gaming on the ps4. Btw. Play Station for life.</a:t>
            </a:r>
          </a:p>
          <a:p>
            <a:r>
              <a:rPr lang="en-US" dirty="0" smtClean="0">
                <a:hlinkClick r:id="rId2" action="ppaction://hlinksldjump"/>
              </a:rPr>
              <a:t>Continue</a:t>
            </a:r>
            <a:endParaRPr lang="en-US" dirty="0" smtClean="0"/>
          </a:p>
          <a:p>
            <a:endParaRPr lang="en-US" dirty="0"/>
          </a:p>
        </p:txBody>
      </p:sp>
      <p:pic>
        <p:nvPicPr>
          <p:cNvPr id="1026" name="Picture 2" descr="C:\Users\DFRANKS6997\AppData\Local\Microsoft\Windows\Temporary Internet Files\Content.IE5\7EQ2PCF2\PSN_logo(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56228"/>
            <a:ext cx="285750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07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a:xfrm>
            <a:off x="457200" y="1295400"/>
            <a:ext cx="8229600" cy="5242560"/>
          </a:xfrm>
        </p:spPr>
        <p:txBody>
          <a:bodyPr>
            <a:normAutofit/>
          </a:bodyPr>
          <a:lstStyle/>
          <a:p>
            <a:pPr marL="0" indent="0">
              <a:buNone/>
            </a:pPr>
            <a:r>
              <a:rPr lang="en-US" sz="2400" dirty="0"/>
              <a:t> </a:t>
            </a:r>
          </a:p>
          <a:p>
            <a:r>
              <a:rPr lang="en-US" sz="2400" dirty="0" smtClean="0"/>
              <a:t> Once </a:t>
            </a:r>
            <a:r>
              <a:rPr lang="en-US" sz="2400" dirty="0"/>
              <a:t>before there was a boy named Jessie. He was an athlete and had many friends because of his interest in sports. He loved sports and no one could take that away from him but he loved something else much more. He loved </a:t>
            </a:r>
            <a:r>
              <a:rPr lang="en-US" sz="2400" dirty="0" smtClean="0"/>
              <a:t>console gaming </a:t>
            </a:r>
            <a:r>
              <a:rPr lang="en-US" sz="2400" dirty="0"/>
              <a:t>but none of his friends knew, and none of them also </a:t>
            </a:r>
            <a:r>
              <a:rPr lang="en-US" sz="2400" dirty="0" smtClean="0"/>
              <a:t>enjoyed it ,they were pc gamers. </a:t>
            </a:r>
            <a:r>
              <a:rPr lang="en-US" sz="2400" dirty="0"/>
              <a:t>One day he is playing Black Ops 3 and his friend calls him wanting to play basketball. Its double experience weekend, what do you do?</a:t>
            </a:r>
          </a:p>
          <a:p>
            <a:pPr lvl="0"/>
            <a:r>
              <a:rPr lang="en-US" sz="2400" dirty="0" smtClean="0">
                <a:hlinkClick r:id="rId2" action="ppaction://hlinksldjump"/>
              </a:rPr>
              <a:t>Blow Him Off</a:t>
            </a:r>
            <a:endParaRPr lang="en-US" sz="2400" dirty="0" smtClean="0"/>
          </a:p>
          <a:p>
            <a:pPr lvl="0"/>
            <a:r>
              <a:rPr lang="en-US" sz="2400" dirty="0" smtClean="0">
                <a:hlinkClick r:id="rId3" action="ppaction://hlinksldjump"/>
              </a:rPr>
              <a:t>Meet up with him and play basketball</a:t>
            </a:r>
            <a:r>
              <a:rPr lang="en-US" sz="2400" dirty="0" smtClean="0"/>
              <a:t> </a:t>
            </a:r>
          </a:p>
          <a:p>
            <a:pPr lvl="0"/>
            <a:r>
              <a:rPr lang="en-US" sz="2400" dirty="0" smtClean="0">
                <a:hlinkClick r:id="rId4" action="ppaction://hlinksldjump"/>
              </a:rPr>
              <a:t>Pretend </a:t>
            </a:r>
            <a:r>
              <a:rPr lang="en-US" sz="2400" dirty="0">
                <a:hlinkClick r:id="rId4" action="ppaction://hlinksldjump"/>
              </a:rPr>
              <a:t>you’re sick and stay home to </a:t>
            </a:r>
            <a:r>
              <a:rPr lang="en-US" sz="2400" dirty="0" smtClean="0">
                <a:hlinkClick r:id="rId4" action="ppaction://hlinksldjump"/>
              </a:rPr>
              <a:t>play</a:t>
            </a:r>
            <a:r>
              <a:rPr lang="en-US" sz="2400" dirty="0" smtClean="0"/>
              <a:t>-</a:t>
            </a:r>
            <a:endParaRPr lang="en-US" sz="2400" dirty="0"/>
          </a:p>
        </p:txBody>
      </p:sp>
    </p:spTree>
    <p:extLst>
      <p:ext uri="{BB962C8B-B14F-4D97-AF65-F5344CB8AC3E}">
        <p14:creationId xmlns:p14="http://schemas.microsoft.com/office/powerpoint/2010/main" val="785177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DONT accept your challenge</a:t>
            </a:r>
            <a:endParaRPr lang="en-US" dirty="0"/>
          </a:p>
        </p:txBody>
      </p:sp>
      <p:sp>
        <p:nvSpPr>
          <p:cNvPr id="3" name="Content Placeholder 2"/>
          <p:cNvSpPr>
            <a:spLocks noGrp="1"/>
          </p:cNvSpPr>
          <p:nvPr>
            <p:ph idx="1"/>
          </p:nvPr>
        </p:nvSpPr>
        <p:spPr/>
        <p:txBody>
          <a:bodyPr/>
          <a:lstStyle/>
          <a:p>
            <a:r>
              <a:rPr lang="en-US" dirty="0" smtClean="0"/>
              <a:t>You don’t accept the challenge your friends offered and that was a big mistake. You're friends feel as if you don’t appreciate them trying to work things out. They block you on ps4 and PC ,now you have no friends and they don’t forget they had modded accounts. They have a backup Modder on their side and he boots you offline for a month.</a:t>
            </a:r>
          </a:p>
          <a:p>
            <a:r>
              <a:rPr lang="en-US" dirty="0" smtClean="0">
                <a:hlinkClick r:id="rId2" action="ppaction://hlinksldjump"/>
              </a:rPr>
              <a:t>Game Over- Start Over</a:t>
            </a:r>
            <a:endParaRPr lang="en-US" dirty="0"/>
          </a:p>
        </p:txBody>
      </p:sp>
      <p:pic>
        <p:nvPicPr>
          <p:cNvPr id="3074" name="Picture 2" descr="C:\Users\DFRANKS6997\AppData\Local\Microsoft\Windows\Temporary Internet Files\Content.IE5\BQDTKLEC\game_over%2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8006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564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FRANKS6997\AppData\Local\Microsoft\Windows\Temporary Internet Files\Content.IE5\7EQ2PCF2\phot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72600" cy="68056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You Win ! ! !</a:t>
            </a:r>
            <a:endParaRPr lang="en-US" dirty="0"/>
          </a:p>
        </p:txBody>
      </p:sp>
      <p:sp>
        <p:nvSpPr>
          <p:cNvPr id="3" name="Content Placeholder 2"/>
          <p:cNvSpPr>
            <a:spLocks noGrp="1"/>
          </p:cNvSpPr>
          <p:nvPr>
            <p:ph idx="1"/>
          </p:nvPr>
        </p:nvSpPr>
        <p:spPr/>
        <p:txBody>
          <a:bodyPr/>
          <a:lstStyle/>
          <a:p>
            <a:r>
              <a:rPr lang="en-US" dirty="0" smtClean="0">
                <a:solidFill>
                  <a:schemeClr val="tx1">
                    <a:lumMod val="95000"/>
                  </a:schemeClr>
                </a:solidFill>
              </a:rPr>
              <a:t>You have your friends on your side and you now know they all have consoles so you guys can play together. Great Job your hidden life is coming to the open. It’s out of the corner and it stopped camping. Now it’s time to murder some noobs on B.O.3. </a:t>
            </a:r>
          </a:p>
          <a:p>
            <a:endParaRPr lang="en-US" dirty="0"/>
          </a:p>
        </p:txBody>
      </p:sp>
    </p:spTree>
    <p:extLst>
      <p:ext uri="{BB962C8B-B14F-4D97-AF65-F5344CB8AC3E}">
        <p14:creationId xmlns:p14="http://schemas.microsoft.com/office/powerpoint/2010/main" val="2967931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so Lonely </a:t>
            </a:r>
            <a:endParaRPr lang="en-US" dirty="0"/>
          </a:p>
        </p:txBody>
      </p:sp>
      <p:sp>
        <p:nvSpPr>
          <p:cNvPr id="3" name="Content Placeholder 2"/>
          <p:cNvSpPr>
            <a:spLocks noGrp="1"/>
          </p:cNvSpPr>
          <p:nvPr>
            <p:ph idx="1"/>
          </p:nvPr>
        </p:nvSpPr>
        <p:spPr/>
        <p:txBody>
          <a:bodyPr>
            <a:normAutofit/>
          </a:bodyPr>
          <a:lstStyle/>
          <a:p>
            <a:r>
              <a:rPr lang="en-US" sz="2000" dirty="0" smtClean="0"/>
              <a:t>Your friend becomes offended because you blew him off and know there is no longer a friendship between you two. After he then begins bullying you ,which leads to school transfer. You should’ve just played with him.</a:t>
            </a:r>
          </a:p>
          <a:p>
            <a:pPr marL="137160" indent="0">
              <a:buNone/>
            </a:pPr>
            <a:r>
              <a:rPr lang="en-US" sz="2000" dirty="0" smtClean="0"/>
              <a:t>       </a:t>
            </a:r>
          </a:p>
          <a:p>
            <a:r>
              <a:rPr lang="en-US" sz="2000" dirty="0" smtClean="0">
                <a:hlinkClick r:id="rId2" action="ppaction://hlinksldjump"/>
              </a:rPr>
              <a:t>GAME OVER</a:t>
            </a:r>
            <a:r>
              <a:rPr lang="en-US" sz="2000" dirty="0" smtClean="0"/>
              <a:t>- Start Over </a:t>
            </a:r>
          </a:p>
          <a:p>
            <a:endParaRPr lang="en-US" sz="2000" dirty="0"/>
          </a:p>
        </p:txBody>
      </p:sp>
    </p:spTree>
    <p:extLst>
      <p:ext uri="{BB962C8B-B14F-4D97-AF65-F5344CB8AC3E}">
        <p14:creationId xmlns:p14="http://schemas.microsoft.com/office/powerpoint/2010/main" val="3568164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Modz</a:t>
            </a:r>
            <a:r>
              <a:rPr lang="en-US" dirty="0" smtClean="0"/>
              <a:t> For Life </a:t>
            </a:r>
            <a:endParaRPr lang="en-US" dirty="0"/>
          </a:p>
        </p:txBody>
      </p:sp>
      <p:sp>
        <p:nvSpPr>
          <p:cNvPr id="3" name="Content Placeholder 2"/>
          <p:cNvSpPr>
            <a:spLocks noGrp="1"/>
          </p:cNvSpPr>
          <p:nvPr>
            <p:ph idx="1"/>
          </p:nvPr>
        </p:nvSpPr>
        <p:spPr/>
        <p:txBody>
          <a:bodyPr/>
          <a:lstStyle/>
          <a:p>
            <a:r>
              <a:rPr lang="en-US" dirty="0" smtClean="0"/>
              <a:t>You leave to go with your friend right after a Modder try's to give you all the knew guns. This upsets him and he has a little pay back. He boots you offline for a matter of months. Now your gamer experience has been cut short nerd.</a:t>
            </a:r>
          </a:p>
          <a:p>
            <a:r>
              <a:rPr lang="en-US" dirty="0"/>
              <a:t> </a:t>
            </a:r>
            <a:r>
              <a:rPr lang="en-US" dirty="0" smtClean="0"/>
              <a:t> </a:t>
            </a:r>
            <a:r>
              <a:rPr lang="en-US" dirty="0" smtClean="0">
                <a:hlinkClick r:id="rId2" action="ppaction://hlinksldjump"/>
              </a:rPr>
              <a:t>GAME OVER</a:t>
            </a:r>
            <a:r>
              <a:rPr lang="en-US" dirty="0" smtClean="0"/>
              <a:t> –Start Over</a:t>
            </a:r>
          </a:p>
        </p:txBody>
      </p:sp>
    </p:spTree>
    <p:extLst>
      <p:ext uri="{BB962C8B-B14F-4D97-AF65-F5344CB8AC3E}">
        <p14:creationId xmlns:p14="http://schemas.microsoft.com/office/powerpoint/2010/main" val="232531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Wreck Some Noobs </a:t>
            </a:r>
            <a:endParaRPr lang="en-US" dirty="0"/>
          </a:p>
        </p:txBody>
      </p:sp>
      <p:sp>
        <p:nvSpPr>
          <p:cNvPr id="3" name="Content Placeholder 2"/>
          <p:cNvSpPr>
            <a:spLocks noGrp="1"/>
          </p:cNvSpPr>
          <p:nvPr>
            <p:ph idx="1"/>
          </p:nvPr>
        </p:nvSpPr>
        <p:spPr/>
        <p:txBody>
          <a:bodyPr>
            <a:normAutofit/>
          </a:bodyPr>
          <a:lstStyle/>
          <a:p>
            <a:r>
              <a:rPr lang="en-US" dirty="0"/>
              <a:t>You’ve just lied to your best friend and the guilt is getting to you but you have a 7 kill streak. </a:t>
            </a:r>
            <a:r>
              <a:rPr lang="en-US" dirty="0" smtClean="0"/>
              <a:t>You’re </a:t>
            </a:r>
            <a:r>
              <a:rPr lang="en-US" dirty="0"/>
              <a:t>in a lobby with all squeakers and it’s just too easy but your friend is alone and bored. You can apologize to him and join in a game of bb or you can stay home and kill some scrubs. What do you do?</a:t>
            </a:r>
          </a:p>
          <a:p>
            <a:pPr lvl="0"/>
            <a:r>
              <a:rPr lang="en-US" dirty="0">
                <a:hlinkClick r:id="rId2" action="ppaction://hlinksldjump"/>
              </a:rPr>
              <a:t>Apologize and play with your </a:t>
            </a:r>
            <a:r>
              <a:rPr lang="en-US" dirty="0" smtClean="0">
                <a:hlinkClick r:id="rId2" action="ppaction://hlinksldjump"/>
              </a:rPr>
              <a:t>friend</a:t>
            </a:r>
            <a:endParaRPr lang="en-US" dirty="0" smtClean="0"/>
          </a:p>
          <a:p>
            <a:pPr lvl="0"/>
            <a:r>
              <a:rPr lang="en-US" dirty="0" smtClean="0">
                <a:hlinkClick r:id="rId3" action="ppaction://hlinksldjump"/>
              </a:rPr>
              <a:t>Stay </a:t>
            </a:r>
            <a:r>
              <a:rPr lang="en-US" dirty="0">
                <a:hlinkClick r:id="rId3" action="ppaction://hlinksldjump"/>
              </a:rPr>
              <a:t>home and keep up with the </a:t>
            </a:r>
            <a:r>
              <a:rPr lang="en-US" dirty="0" smtClean="0">
                <a:hlinkClick r:id="rId3" action="ppaction://hlinksldjump"/>
              </a:rPr>
              <a:t>act</a:t>
            </a:r>
            <a:endParaRPr lang="en-US" dirty="0"/>
          </a:p>
        </p:txBody>
      </p:sp>
    </p:spTree>
    <p:extLst>
      <p:ext uri="{BB962C8B-B14F-4D97-AF65-F5344CB8AC3E}">
        <p14:creationId xmlns:p14="http://schemas.microsoft.com/office/powerpoint/2010/main" val="848137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lstStyle/>
          <a:p>
            <a:r>
              <a:rPr lang="en-US" dirty="0" smtClean="0"/>
              <a:t>Worst Day Ever </a:t>
            </a:r>
            <a:endParaRPr lang="en-US" dirty="0"/>
          </a:p>
        </p:txBody>
      </p:sp>
      <p:sp>
        <p:nvSpPr>
          <p:cNvPr id="3" name="Content Placeholder 2"/>
          <p:cNvSpPr>
            <a:spLocks noGrp="1"/>
          </p:cNvSpPr>
          <p:nvPr>
            <p:ph idx="1"/>
          </p:nvPr>
        </p:nvSpPr>
        <p:spPr/>
        <p:txBody>
          <a:bodyPr/>
          <a:lstStyle/>
          <a:p>
            <a:r>
              <a:rPr lang="en-US" dirty="0" smtClean="0"/>
              <a:t>You join your best friend and you two play. At first it seems as if you’ve done the right thing but later it’s the total opposite. You become bored with the activity and day dream about Call of Duty all day regretting your decision. You then die of boredom( not realistically) .</a:t>
            </a:r>
          </a:p>
          <a:p>
            <a:r>
              <a:rPr lang="en-US" dirty="0" smtClean="0">
                <a:hlinkClick r:id="rId2" action="ppaction://hlinksldjump"/>
              </a:rPr>
              <a:t>Game Over –Start Over</a:t>
            </a:r>
            <a:endParaRPr lang="en-US" dirty="0"/>
          </a:p>
        </p:txBody>
      </p:sp>
      <p:pic>
        <p:nvPicPr>
          <p:cNvPr id="1026" name="Picture 2" descr="C:\Users\DFRANKS6997\AppData\Local\Microsoft\Windows\Temporary Internet Files\Content.IE5\7EQ2PCF2\120px-Gnome3-sad.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4648200"/>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DFRANKS6997\AppData\Local\Microsoft\Windows\Temporary Internet Files\Content.IE5\492GJZ73\GameOver-Copy[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4600" y="4676633"/>
            <a:ext cx="1404882" cy="1395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9354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Guilt Consumes You</a:t>
            </a:r>
            <a:endParaRPr lang="en-US" dirty="0"/>
          </a:p>
        </p:txBody>
      </p:sp>
      <p:sp>
        <p:nvSpPr>
          <p:cNvPr id="3" name="Content Placeholder 2"/>
          <p:cNvSpPr>
            <a:spLocks noGrp="1"/>
          </p:cNvSpPr>
          <p:nvPr>
            <p:ph idx="1"/>
          </p:nvPr>
        </p:nvSpPr>
        <p:spPr/>
        <p:txBody>
          <a:bodyPr/>
          <a:lstStyle/>
          <a:p>
            <a:r>
              <a:rPr lang="en-US" dirty="0" smtClean="0"/>
              <a:t>You stay home and keep the secret you’ve been hiding from your friend when eventually the guilt consumes you. At this point you dint care if you’re going to miss the game or not. You only care about your friend.</a:t>
            </a:r>
          </a:p>
          <a:p>
            <a:endParaRPr lang="en-US" dirty="0"/>
          </a:p>
          <a:p>
            <a:r>
              <a:rPr lang="en-US" dirty="0" smtClean="0">
                <a:hlinkClick r:id="rId2" action="ppaction://hlinksldjump"/>
              </a:rPr>
              <a:t>Go to the park </a:t>
            </a:r>
            <a:endParaRPr lang="en-US" dirty="0"/>
          </a:p>
        </p:txBody>
      </p:sp>
    </p:spTree>
    <p:extLst>
      <p:ext uri="{BB962C8B-B14F-4D97-AF65-F5344CB8AC3E}">
        <p14:creationId xmlns:p14="http://schemas.microsoft.com/office/powerpoint/2010/main" val="1310528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a:t>
            </a:r>
            <a:endParaRPr lang="en-US" dirty="0"/>
          </a:p>
        </p:txBody>
      </p:sp>
      <p:sp>
        <p:nvSpPr>
          <p:cNvPr id="3" name="Content Placeholder 2"/>
          <p:cNvSpPr>
            <a:spLocks noGrp="1"/>
          </p:cNvSpPr>
          <p:nvPr>
            <p:ph idx="1"/>
          </p:nvPr>
        </p:nvSpPr>
        <p:spPr/>
        <p:txBody>
          <a:bodyPr/>
          <a:lstStyle/>
          <a:p>
            <a:r>
              <a:rPr lang="en-US" dirty="0" smtClean="0"/>
              <a:t>Surprisingly your friend does some really interesting stuff that you’ve never seen him do before. You guys then begin telling each other secrets ,will you reveal your deepest secret?</a:t>
            </a:r>
          </a:p>
          <a:p>
            <a:endParaRPr lang="en-US" dirty="0"/>
          </a:p>
          <a:p>
            <a:r>
              <a:rPr lang="en-US" dirty="0" smtClean="0">
                <a:hlinkClick r:id="rId2" action="ppaction://hlinksldjump"/>
              </a:rPr>
              <a:t>Reveal your secret</a:t>
            </a:r>
            <a:endParaRPr lang="en-US" dirty="0" smtClean="0"/>
          </a:p>
          <a:p>
            <a:r>
              <a:rPr lang="en-US" dirty="0" smtClean="0">
                <a:hlinkClick r:id="rId3" action="ppaction://hlinksldjump"/>
              </a:rPr>
              <a:t>Tell him a Lie </a:t>
            </a:r>
            <a:endParaRPr lang="en-US" dirty="0"/>
          </a:p>
        </p:txBody>
      </p:sp>
    </p:spTree>
    <p:extLst>
      <p:ext uri="{BB962C8B-B14F-4D97-AF65-F5344CB8AC3E}">
        <p14:creationId xmlns:p14="http://schemas.microsoft.com/office/powerpoint/2010/main" val="3378980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Speaking the Truth/Its not Lag</a:t>
            </a:r>
            <a:endParaRPr lang="en-US" dirty="0"/>
          </a:p>
        </p:txBody>
      </p:sp>
      <p:sp>
        <p:nvSpPr>
          <p:cNvPr id="3" name="Content Placeholder 2"/>
          <p:cNvSpPr>
            <a:spLocks noGrp="1"/>
          </p:cNvSpPr>
          <p:nvPr>
            <p:ph idx="1"/>
          </p:nvPr>
        </p:nvSpPr>
        <p:spPr/>
        <p:txBody>
          <a:bodyPr/>
          <a:lstStyle/>
          <a:p>
            <a:r>
              <a:rPr lang="en-US" dirty="0" smtClean="0"/>
              <a:t>You tell your friend the truth and he blankly stares at you, then you see movement….. He’s smiling and laughing, he’s known all along. Your mom gave you up when he called in the past. </a:t>
            </a:r>
          </a:p>
          <a:p>
            <a:endParaRPr lang="en-US" dirty="0"/>
          </a:p>
          <a:p>
            <a:r>
              <a:rPr lang="en-US" dirty="0" smtClean="0">
                <a:hlinkClick r:id="rId2" action="ppaction://hlinksldjump"/>
              </a:rPr>
              <a:t>Continue </a:t>
            </a:r>
            <a:endParaRPr lang="en-US" dirty="0" smtClean="0"/>
          </a:p>
        </p:txBody>
      </p:sp>
    </p:spTree>
    <p:extLst>
      <p:ext uri="{BB962C8B-B14F-4D97-AF65-F5344CB8AC3E}">
        <p14:creationId xmlns:p14="http://schemas.microsoft.com/office/powerpoint/2010/main" val="678573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190</TotalTime>
  <Words>1128</Words>
  <Application>Microsoft Office PowerPoint</Application>
  <PresentationFormat>On-screen Show (4:3)</PresentationFormat>
  <Paragraphs>78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Book Antiqua</vt:lpstr>
      <vt:lpstr>Lucida Sans</vt:lpstr>
      <vt:lpstr>Wingdings</vt:lpstr>
      <vt:lpstr>Wingdings 2</vt:lpstr>
      <vt:lpstr>Wingdings 3</vt:lpstr>
      <vt:lpstr>Apex</vt:lpstr>
      <vt:lpstr>Life of a secret Gamer </vt:lpstr>
      <vt:lpstr>Introduction</vt:lpstr>
      <vt:lpstr>You’re so Lonely </vt:lpstr>
      <vt:lpstr>Modz For Life </vt:lpstr>
      <vt:lpstr>Wreck Some Noobs </vt:lpstr>
      <vt:lpstr>Worst Day Ever </vt:lpstr>
      <vt:lpstr>The Guilt Consumes You</vt:lpstr>
      <vt:lpstr>F.U.N</vt:lpstr>
      <vt:lpstr>Speaking the Truth/Its not Lag</vt:lpstr>
      <vt:lpstr>Really Again with all the Lies </vt:lpstr>
      <vt:lpstr>NOO COME BACK</vt:lpstr>
      <vt:lpstr>Dude I know A Modder </vt:lpstr>
      <vt:lpstr>Should’ve been honest</vt:lpstr>
      <vt:lpstr>Hopefully I Don’t Rage </vt:lpstr>
      <vt:lpstr>Hello My Name is Jeff</vt:lpstr>
      <vt:lpstr>Don’t I know You </vt:lpstr>
      <vt:lpstr>We accept but….</vt:lpstr>
      <vt:lpstr>Its your fault </vt:lpstr>
      <vt:lpstr>I accept your Challenge</vt:lpstr>
      <vt:lpstr>I DONT accept your challenge</vt:lpstr>
      <vt:lpstr>You Win ! ! !</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of a secret Gamer</dc:title>
  <dc:creator>admin</dc:creator>
  <cp:lastModifiedBy>Kalmes, Brett A.</cp:lastModifiedBy>
  <cp:revision>20</cp:revision>
  <dcterms:created xsi:type="dcterms:W3CDTF">2016-03-31T17:14:46Z</dcterms:created>
  <dcterms:modified xsi:type="dcterms:W3CDTF">2016-07-30T18:13:36Z</dcterms:modified>
</cp:coreProperties>
</file>