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9" r:id="rId4"/>
    <p:sldId id="260" r:id="rId5"/>
    <p:sldId id="261" r:id="rId6"/>
    <p:sldId id="262" r:id="rId7"/>
    <p:sldId id="258" r:id="rId8"/>
    <p:sldId id="263" r:id="rId9"/>
    <p:sldId id="264" r:id="rId10"/>
    <p:sldId id="265" r:id="rId11"/>
    <p:sldId id="266" r:id="rId12"/>
    <p:sldId id="273" r:id="rId13"/>
    <p:sldId id="267" r:id="rId14"/>
    <p:sldId id="269" r:id="rId15"/>
    <p:sldId id="270" r:id="rId16"/>
    <p:sldId id="271" r:id="rId17"/>
    <p:sldId id="272"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7C7C5686-C56E-42C3-B013-4A766D75CC96}" type="datetimeFigureOut">
              <a:rPr lang="en-US" smtClean="0"/>
              <a:t>7/30/2016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8B06CB8-86C8-4437-B773-AD4BD1DD758F}"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7C5686-C56E-42C3-B013-4A766D75CC96}" type="datetimeFigureOut">
              <a:rPr lang="en-US" smtClean="0"/>
              <a:t>7/30/2016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6CB8-86C8-4437-B773-AD4BD1DD758F}"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7C5686-C56E-42C3-B013-4A766D75CC96}" type="datetimeFigureOut">
              <a:rPr lang="en-US" smtClean="0"/>
              <a:t>7/30/2016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6CB8-86C8-4437-B773-AD4BD1DD758F}"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7C5686-C56E-42C3-B013-4A766D75CC96}" type="datetimeFigureOut">
              <a:rPr lang="en-US" smtClean="0"/>
              <a:t>7/30/2016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6CB8-86C8-4437-B773-AD4BD1DD758F}" type="slidenum">
              <a:rPr lang="en-US" smtClean="0"/>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7C7C5686-C56E-42C3-B013-4A766D75CC96}" type="datetimeFigureOut">
              <a:rPr lang="en-US" smtClean="0"/>
              <a:t>7/30/2016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8B06CB8-86C8-4437-B773-AD4BD1DD758F}"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7C5686-C56E-42C3-B013-4A766D75CC96}" type="datetimeFigureOut">
              <a:rPr lang="en-US" smtClean="0"/>
              <a:t>7/30/2016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98B06CB8-86C8-4437-B773-AD4BD1DD758F}"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7C5686-C56E-42C3-B013-4A766D75CC96}" type="datetimeFigureOut">
              <a:rPr lang="en-US" smtClean="0"/>
              <a:t>7/30/2016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98B06CB8-86C8-4437-B773-AD4BD1DD758F}" type="slidenum">
              <a:rPr lang="en-US" smtClean="0"/>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7C5686-C56E-42C3-B013-4A766D75CC96}" type="datetimeFigureOut">
              <a:rPr lang="en-US" smtClean="0"/>
              <a:t>7/30/2016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06CB8-86C8-4437-B773-AD4BD1DD758F}"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C5686-C56E-42C3-B013-4A766D75CC96}" type="datetimeFigureOut">
              <a:rPr lang="en-US" smtClean="0"/>
              <a:t>7/30/2016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06CB8-86C8-4437-B773-AD4BD1DD758F}"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7C7C5686-C56E-42C3-B013-4A766D75CC96}" type="datetimeFigureOut">
              <a:rPr lang="en-US" smtClean="0"/>
              <a:t>7/30/2016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8B06CB8-86C8-4437-B773-AD4BD1DD758F}"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7C7C5686-C56E-42C3-B013-4A766D75CC96}" type="datetimeFigureOut">
              <a:rPr lang="en-US" smtClean="0"/>
              <a:t>7/30/2016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8B06CB8-86C8-4437-B773-AD4BD1DD758F}"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C7C5686-C56E-42C3-B013-4A766D75CC96}" type="datetimeFigureOut">
              <a:rPr lang="en-US" smtClean="0"/>
              <a:t>7/30/2016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8B06CB8-86C8-4437-B773-AD4BD1DD758F}"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Lost In The Woods </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A Choose Your Own Adventure </a:t>
            </a:r>
            <a:r>
              <a:rPr lang="en-US" dirty="0" smtClean="0"/>
              <a:t>Story</a:t>
            </a:r>
            <a:endParaRPr lang="en-US" dirty="0" smtClean="0"/>
          </a:p>
          <a:p>
            <a:endParaRPr lang="en-US" dirty="0"/>
          </a:p>
          <a:p>
            <a:endParaRPr lang="en-US" dirty="0" smtClean="0"/>
          </a:p>
          <a:p>
            <a:r>
              <a:rPr lang="en-US" sz="7100" dirty="0" smtClean="0">
                <a:hlinkClick r:id="rId2" action="ppaction://hlinksldjump"/>
              </a:rPr>
              <a:t>BEGIN</a:t>
            </a:r>
            <a:endParaRPr lang="en-US" sz="71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57200" y="4128655"/>
            <a:ext cx="3200400" cy="2400300"/>
          </a:xfrm>
          <a:prstGeom prst="rect">
            <a:avLst/>
          </a:prstGeom>
        </p:spPr>
      </p:pic>
    </p:spTree>
    <p:extLst>
      <p:ext uri="{BB962C8B-B14F-4D97-AF65-F5344CB8AC3E}">
        <p14:creationId xmlns:p14="http://schemas.microsoft.com/office/powerpoint/2010/main" val="1955659643"/>
      </p:ext>
    </p:extLst>
  </p:cSld>
  <p:clrMapOvr>
    <a:masterClrMapping/>
  </p:clrMapOvr>
  <p:transition spd="slow" advClick="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a:t>
            </a:r>
            <a:endParaRPr lang="en-US" dirty="0"/>
          </a:p>
        </p:txBody>
      </p:sp>
      <p:sp>
        <p:nvSpPr>
          <p:cNvPr id="3" name="Content Placeholder 2"/>
          <p:cNvSpPr>
            <a:spLocks noGrp="1"/>
          </p:cNvSpPr>
          <p:nvPr>
            <p:ph idx="1"/>
          </p:nvPr>
        </p:nvSpPr>
        <p:spPr/>
        <p:txBody>
          <a:bodyPr/>
          <a:lstStyle/>
          <a:p>
            <a:pPr marL="0" indent="0">
              <a:buNone/>
            </a:pPr>
            <a:r>
              <a:rPr lang="en-US" dirty="0" smtClean="0"/>
              <a:t>Even though you satisfy your current hunger you don’t have any food for later, but before you die of starvation you bleed out through your stomach wound.</a:t>
            </a:r>
          </a:p>
          <a:p>
            <a:pPr marL="0" indent="0">
              <a:buNone/>
            </a:pPr>
            <a:endParaRPr lang="en-US" dirty="0"/>
          </a:p>
          <a:p>
            <a:pPr marL="0" indent="0">
              <a:buNone/>
            </a:pPr>
            <a:r>
              <a:rPr lang="en-US" dirty="0" smtClean="0">
                <a:hlinkClick r:id="rId2" action="ppaction://hlinksldjump"/>
              </a:rPr>
              <a:t>START OVER</a:t>
            </a:r>
            <a:endParaRPr lang="en-US" dirty="0"/>
          </a:p>
        </p:txBody>
      </p:sp>
    </p:spTree>
    <p:extLst>
      <p:ext uri="{BB962C8B-B14F-4D97-AF65-F5344CB8AC3E}">
        <p14:creationId xmlns:p14="http://schemas.microsoft.com/office/powerpoint/2010/main" val="532722577"/>
      </p:ext>
    </p:extLst>
  </p:cSld>
  <p:clrMapOvr>
    <a:masterClrMapping/>
  </p:clrMapOvr>
  <p:transition spd="slow" advClick="0">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When you reach the stream you encounter a house! It’s boarded up and has a “KEEP OUT” sign written in red paint. Is it red paint? </a:t>
            </a:r>
          </a:p>
          <a:p>
            <a:pPr marL="0" indent="0">
              <a:buNone/>
            </a:pPr>
            <a:endParaRPr lang="en-US" sz="2400" dirty="0"/>
          </a:p>
          <a:p>
            <a:pPr marL="0" indent="0">
              <a:buNone/>
            </a:pPr>
            <a:r>
              <a:rPr lang="en-US" sz="2400" dirty="0" smtClean="0"/>
              <a:t>a. </a:t>
            </a:r>
            <a:r>
              <a:rPr lang="en-US" sz="2400" dirty="0" smtClean="0">
                <a:hlinkClick r:id="rId2" action="ppaction://hlinksldjump"/>
              </a:rPr>
              <a:t>Enter the house</a:t>
            </a:r>
            <a:endParaRPr lang="en-US" sz="2400" dirty="0" smtClean="0"/>
          </a:p>
          <a:p>
            <a:pPr marL="0" indent="0">
              <a:buNone/>
            </a:pPr>
            <a:r>
              <a:rPr lang="en-US" sz="2400" dirty="0" smtClean="0"/>
              <a:t>b. </a:t>
            </a:r>
            <a:r>
              <a:rPr lang="en-US" sz="2400" dirty="0" smtClean="0">
                <a:hlinkClick r:id="rId3" action="ppaction://hlinksldjump"/>
              </a:rPr>
              <a:t>Ignore the house and keep moving</a:t>
            </a:r>
            <a:endParaRPr lang="en-US" sz="2400" dirty="0"/>
          </a:p>
          <a:p>
            <a:pPr marL="0" indent="0">
              <a:buNone/>
            </a:pPr>
            <a:r>
              <a:rPr lang="en-US" sz="2400" dirty="0" smtClean="0"/>
              <a:t>c. </a:t>
            </a:r>
            <a:r>
              <a:rPr lang="en-US" sz="2400" dirty="0" smtClean="0">
                <a:hlinkClick r:id="rId4" action="ppaction://hlinksldjump"/>
              </a:rPr>
              <a:t>Go back to the plane</a:t>
            </a:r>
            <a:endParaRPr lang="en-US" sz="2400"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9600" y="4191000"/>
            <a:ext cx="3581400" cy="2290837"/>
          </a:xfrm>
          <a:prstGeom prst="rect">
            <a:avLst/>
          </a:prstGeom>
        </p:spPr>
      </p:pic>
    </p:spTree>
    <p:extLst>
      <p:ext uri="{BB962C8B-B14F-4D97-AF65-F5344CB8AC3E}">
        <p14:creationId xmlns:p14="http://schemas.microsoft.com/office/powerpoint/2010/main" val="3013038793"/>
      </p:ext>
    </p:extLst>
  </p:cSld>
  <p:clrMapOvr>
    <a:masterClrMapping/>
  </p:clrMapOvr>
  <p:transition spd="slow" advClick="0">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dead</a:t>
            </a:r>
            <a:endParaRPr lang="en-US" dirty="0"/>
          </a:p>
        </p:txBody>
      </p:sp>
      <p:sp>
        <p:nvSpPr>
          <p:cNvPr id="3" name="Content Placeholder 2"/>
          <p:cNvSpPr>
            <a:spLocks noGrp="1"/>
          </p:cNvSpPr>
          <p:nvPr>
            <p:ph idx="1"/>
          </p:nvPr>
        </p:nvSpPr>
        <p:spPr/>
        <p:txBody>
          <a:bodyPr/>
          <a:lstStyle/>
          <a:p>
            <a:pPr marL="0" indent="0">
              <a:buNone/>
            </a:pPr>
            <a:r>
              <a:rPr lang="en-US" dirty="0" smtClean="0"/>
              <a:t>While you walk forward you encounter a strange woman, who you try to converse with. She pulls out a dagger and murders you.</a:t>
            </a:r>
          </a:p>
          <a:p>
            <a:pPr marL="0" indent="0">
              <a:buNone/>
            </a:pPr>
            <a:endParaRPr lang="en-US" dirty="0"/>
          </a:p>
          <a:p>
            <a:pPr marL="0" indent="0">
              <a:buNone/>
            </a:pPr>
            <a:r>
              <a:rPr lang="en-US" dirty="0" smtClean="0">
                <a:hlinkClick r:id="rId2" action="ppaction://hlinksldjump"/>
              </a:rPr>
              <a:t>START OVER</a:t>
            </a:r>
            <a:endParaRPr lang="en-US" dirty="0"/>
          </a:p>
        </p:txBody>
      </p:sp>
    </p:spTree>
    <p:extLst>
      <p:ext uri="{BB962C8B-B14F-4D97-AF65-F5344CB8AC3E}">
        <p14:creationId xmlns:p14="http://schemas.microsoft.com/office/powerpoint/2010/main" val="4121048832"/>
      </p:ext>
    </p:extLst>
  </p:cSld>
  <p:clrMapOvr>
    <a:masterClrMapping/>
  </p:clrMapOvr>
  <p:transition spd="slow" advClick="0">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en-US" dirty="0"/>
          </a:p>
        </p:txBody>
      </p:sp>
      <p:sp>
        <p:nvSpPr>
          <p:cNvPr id="3" name="Content Placeholder 2"/>
          <p:cNvSpPr>
            <a:spLocks noGrp="1"/>
          </p:cNvSpPr>
          <p:nvPr>
            <p:ph idx="1"/>
          </p:nvPr>
        </p:nvSpPr>
        <p:spPr/>
        <p:txBody>
          <a:bodyPr/>
          <a:lstStyle/>
          <a:p>
            <a:pPr marL="0" indent="0">
              <a:buNone/>
            </a:pPr>
            <a:r>
              <a:rPr lang="en-US" dirty="0" smtClean="0"/>
              <a:t>The light source turns out to come from a pit. As you descend into the pit you realize the light is nothing more than a reflection of sun. When you decide to head back up, you see there’s no way to climb back up.</a:t>
            </a:r>
          </a:p>
          <a:p>
            <a:pPr marL="0" indent="0">
              <a:buNone/>
            </a:pPr>
            <a:endParaRPr lang="en-US" dirty="0"/>
          </a:p>
          <a:p>
            <a:pPr marL="0" indent="0">
              <a:buNone/>
            </a:pPr>
            <a:r>
              <a:rPr lang="en-US" dirty="0" smtClean="0">
                <a:hlinkClick r:id="rId2" action="ppaction://hlinksldjump"/>
              </a:rPr>
              <a:t>START OVER </a:t>
            </a:r>
            <a:endParaRPr lang="en-US" dirty="0"/>
          </a:p>
        </p:txBody>
      </p:sp>
    </p:spTree>
    <p:extLst>
      <p:ext uri="{BB962C8B-B14F-4D97-AF65-F5344CB8AC3E}">
        <p14:creationId xmlns:p14="http://schemas.microsoft.com/office/powerpoint/2010/main" val="1342706907"/>
      </p:ext>
    </p:extLst>
  </p:cSld>
  <p:clrMapOvr>
    <a:masterClrMapping/>
  </p:clrMapOvr>
  <p:transition spd="slow" advClick="0">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enter the house to find a huge barrel of supplies. Jackpot! Then you hear a twig snap. “Hello? Is anyone there?” you call. Suddenly the door bursts open and a young woman appears holding a dagger, and charging straight at you.</a:t>
            </a:r>
          </a:p>
          <a:p>
            <a:pPr marL="0" indent="0">
              <a:buNone/>
            </a:pPr>
            <a:endParaRPr lang="en-US" sz="2400" dirty="0"/>
          </a:p>
          <a:p>
            <a:pPr marL="0" indent="0">
              <a:buNone/>
            </a:pPr>
            <a:r>
              <a:rPr lang="en-US" sz="2400" dirty="0" smtClean="0">
                <a:hlinkClick r:id="rId2" action="ppaction://hlinksldjump"/>
              </a:rPr>
              <a:t>Grab your machete and attack</a:t>
            </a:r>
            <a:endParaRPr lang="en-US" sz="2400" dirty="0" smtClean="0"/>
          </a:p>
          <a:p>
            <a:pPr marL="0" indent="0">
              <a:buNone/>
            </a:pPr>
            <a:r>
              <a:rPr lang="en-US" sz="2400" dirty="0" smtClean="0">
                <a:hlinkClick r:id="rId3" action="ppaction://hlinksldjump"/>
              </a:rPr>
              <a:t>Raise up your hands in defense</a:t>
            </a:r>
            <a:endParaRPr lang="en-US" sz="2400" dirty="0" smtClean="0"/>
          </a:p>
          <a:p>
            <a:pPr marL="0" indent="0">
              <a:buNone/>
            </a:pPr>
            <a:r>
              <a:rPr lang="en-US" sz="2400" dirty="0" smtClean="0">
                <a:hlinkClick r:id="rId4" action="ppaction://hlinksldjump"/>
              </a:rPr>
              <a:t>Run</a:t>
            </a:r>
            <a:endParaRPr lang="en-US" sz="2400" dirty="0"/>
          </a:p>
        </p:txBody>
      </p:sp>
    </p:spTree>
    <p:extLst>
      <p:ext uri="{BB962C8B-B14F-4D97-AF65-F5344CB8AC3E}">
        <p14:creationId xmlns:p14="http://schemas.microsoft.com/office/powerpoint/2010/main" val="1945460427"/>
      </p:ext>
    </p:extLst>
  </p:cSld>
  <p:clrMapOvr>
    <a:masterClrMapping/>
  </p:clrMapOvr>
  <p:transition spd="slow" advClick="0">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idx="1"/>
          </p:nvPr>
        </p:nvSpPr>
        <p:spPr/>
        <p:txBody>
          <a:bodyPr/>
          <a:lstStyle/>
          <a:p>
            <a:pPr marL="0" indent="0">
              <a:buNone/>
            </a:pPr>
            <a:r>
              <a:rPr lang="en-US" dirty="0" smtClean="0"/>
              <a:t>You couldn’t get to your machete in time and the woman stabbed you in the heart. </a:t>
            </a:r>
          </a:p>
          <a:p>
            <a:pPr marL="0" indent="0">
              <a:buNone/>
            </a:pPr>
            <a:endParaRPr lang="en-US" dirty="0"/>
          </a:p>
          <a:p>
            <a:pPr marL="0" indent="0">
              <a:buNone/>
            </a:pPr>
            <a:r>
              <a:rPr lang="en-US" dirty="0" smtClean="0">
                <a:hlinkClick r:id="rId2" action="ppaction://hlinksldjump"/>
              </a:rPr>
              <a:t>START OVER</a:t>
            </a:r>
            <a:endParaRPr lang="en-US" dirty="0"/>
          </a:p>
        </p:txBody>
      </p:sp>
    </p:spTree>
    <p:extLst>
      <p:ext uri="{BB962C8B-B14F-4D97-AF65-F5344CB8AC3E}">
        <p14:creationId xmlns:p14="http://schemas.microsoft.com/office/powerpoint/2010/main" val="934048206"/>
      </p:ext>
    </p:extLst>
  </p:cSld>
  <p:clrMapOvr>
    <a:masterClrMapping/>
  </p:clrMapOvr>
  <p:transition spd="slow" advClick="0">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en-US" dirty="0"/>
          </a:p>
        </p:txBody>
      </p:sp>
      <p:sp>
        <p:nvSpPr>
          <p:cNvPr id="3" name="Content Placeholder 2"/>
          <p:cNvSpPr>
            <a:spLocks noGrp="1"/>
          </p:cNvSpPr>
          <p:nvPr>
            <p:ph idx="1"/>
          </p:nvPr>
        </p:nvSpPr>
        <p:spPr/>
        <p:txBody>
          <a:bodyPr/>
          <a:lstStyle/>
          <a:p>
            <a:pPr marL="0" indent="0">
              <a:buNone/>
            </a:pPr>
            <a:r>
              <a:rPr lang="en-US" dirty="0" smtClean="0"/>
              <a:t>You can’t get away in time and she successfully kills you. </a:t>
            </a:r>
          </a:p>
          <a:p>
            <a:pPr marL="0" indent="0">
              <a:buNone/>
            </a:pPr>
            <a:endParaRPr lang="en-US" dirty="0"/>
          </a:p>
          <a:p>
            <a:pPr marL="0" indent="0">
              <a:buNone/>
            </a:pPr>
            <a:r>
              <a:rPr lang="en-US" dirty="0" smtClean="0">
                <a:hlinkClick r:id="rId2" action="ppaction://hlinksldjump"/>
              </a:rPr>
              <a:t>START OVER</a:t>
            </a:r>
            <a:endParaRPr lang="en-US" dirty="0"/>
          </a:p>
        </p:txBody>
      </p:sp>
    </p:spTree>
    <p:extLst>
      <p:ext uri="{BB962C8B-B14F-4D97-AF65-F5344CB8AC3E}">
        <p14:creationId xmlns:p14="http://schemas.microsoft.com/office/powerpoint/2010/main" val="881859410"/>
      </p:ext>
    </p:extLst>
  </p:cSld>
  <p:clrMapOvr>
    <a:masterClrMapping/>
  </p:clrMapOvr>
  <p:transition spd="slow" advClick="0">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brace yourself for the blow of the dagger, but it doesn’t come. You open your eyes to see the woman standing in front of you, the dagger inches away from your heart. She glances at you, doesn’t say a word and walks off. Who is this mysterious woman and why does she look so familiar? </a:t>
            </a:r>
          </a:p>
          <a:p>
            <a:pPr marL="0" indent="0">
              <a:buNone/>
            </a:pPr>
            <a:endParaRPr lang="en-US" sz="2400" dirty="0"/>
          </a:p>
          <a:p>
            <a:pPr marL="0" indent="0">
              <a:buNone/>
            </a:pPr>
            <a:r>
              <a:rPr lang="en-US" sz="2400" dirty="0" smtClean="0">
                <a:hlinkClick r:id="rId2" action="ppaction://hlinksldjump"/>
              </a:rPr>
              <a:t>FOLLOW HER</a:t>
            </a:r>
            <a:endParaRPr lang="en-US" sz="2400" dirty="0"/>
          </a:p>
        </p:txBody>
      </p:sp>
    </p:spTree>
    <p:extLst>
      <p:ext uri="{BB962C8B-B14F-4D97-AF65-F5344CB8AC3E}">
        <p14:creationId xmlns:p14="http://schemas.microsoft.com/office/powerpoint/2010/main" val="3547262468"/>
      </p:ext>
    </p:extLst>
  </p:cSld>
  <p:clrMapOvr>
    <a:masterClrMapping/>
  </p:clrMapOvr>
  <p:transition spd="slow" advClick="0">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run outside and see footprints in the snow. The woman’s tracks. Although you look to the left and see a bit of cloth on the branch, possibly the woman’s. Which way should you go?</a:t>
            </a:r>
          </a:p>
          <a:p>
            <a:pPr marL="0" indent="0">
              <a:buNone/>
            </a:pPr>
            <a:endParaRPr lang="en-US" sz="2400" dirty="0"/>
          </a:p>
          <a:p>
            <a:pPr marL="0" indent="0">
              <a:buNone/>
            </a:pPr>
            <a:r>
              <a:rPr lang="en-US" sz="2400" dirty="0" smtClean="0">
                <a:hlinkClick r:id="rId2" action="ppaction://hlinksldjump"/>
              </a:rPr>
              <a:t>Follow the footprints</a:t>
            </a:r>
            <a:endParaRPr lang="en-US" sz="2400" dirty="0" smtClean="0"/>
          </a:p>
          <a:p>
            <a:pPr marL="0" indent="0">
              <a:buNone/>
            </a:pPr>
            <a:r>
              <a:rPr lang="en-US" sz="2400" dirty="0" smtClean="0">
                <a:hlinkClick r:id="rId3" action="ppaction://hlinksldjump"/>
              </a:rPr>
              <a:t>Follow the cloth</a:t>
            </a:r>
            <a:endParaRPr lang="en-US" sz="2400" dirty="0"/>
          </a:p>
          <a:p>
            <a:pPr marL="0" indent="0">
              <a:buNone/>
            </a:pPr>
            <a:endParaRPr lang="en-US" sz="2400" dirty="0"/>
          </a:p>
        </p:txBody>
      </p:sp>
    </p:spTree>
    <p:extLst>
      <p:ext uri="{BB962C8B-B14F-4D97-AF65-F5344CB8AC3E}">
        <p14:creationId xmlns:p14="http://schemas.microsoft.com/office/powerpoint/2010/main" val="2763259209"/>
      </p:ext>
    </p:extLst>
  </p:cSld>
  <p:clrMapOvr>
    <a:masterClrMapping/>
  </p:clrMapOvr>
  <p:transition spd="slow" advClick="0">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idx="1"/>
          </p:nvPr>
        </p:nvSpPr>
        <p:spPr/>
        <p:txBody>
          <a:bodyPr/>
          <a:lstStyle/>
          <a:p>
            <a:pPr marL="0" indent="0">
              <a:buNone/>
            </a:pPr>
            <a:r>
              <a:rPr lang="en-US" dirty="0" smtClean="0"/>
              <a:t>The footprints end up stopping after a certain point, so you head to turn back. But when you turn around you realize you’re completely lost, as the footprints have disappeared. </a:t>
            </a:r>
          </a:p>
          <a:p>
            <a:pPr marL="0" indent="0">
              <a:buNone/>
            </a:pPr>
            <a:endParaRPr lang="en-US" dirty="0"/>
          </a:p>
          <a:p>
            <a:pPr marL="0" indent="0">
              <a:buNone/>
            </a:pPr>
            <a:r>
              <a:rPr lang="en-US" dirty="0" smtClean="0">
                <a:hlinkClick r:id="rId2" action="ppaction://hlinksldjump"/>
              </a:rPr>
              <a:t>START OVER</a:t>
            </a:r>
            <a:endParaRPr lang="en-US" dirty="0"/>
          </a:p>
        </p:txBody>
      </p:sp>
    </p:spTree>
    <p:extLst>
      <p:ext uri="{BB962C8B-B14F-4D97-AF65-F5344CB8AC3E}">
        <p14:creationId xmlns:p14="http://schemas.microsoft.com/office/powerpoint/2010/main" val="2062938255"/>
      </p:ext>
    </p:extLst>
  </p:cSld>
  <p:clrMapOvr>
    <a:masterClrMapping/>
  </p:clrMapOvr>
  <p:transition spd="slow" advClick="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You wake up lying on sand, the ocean splashing at your feet. You’re stomach feels like it’s being stabbed by a thousand nails. Fully opening your eyes for the first time you notice a plane wing to your left. What happened? </a:t>
            </a:r>
          </a:p>
          <a:p>
            <a:pPr marL="0" indent="0">
              <a:buNone/>
            </a:pPr>
            <a:endParaRPr lang="en-US" sz="2400" dirty="0"/>
          </a:p>
          <a:p>
            <a:pPr marL="0" indent="0">
              <a:buNone/>
            </a:pPr>
            <a:r>
              <a:rPr lang="en-US" sz="2400" dirty="0"/>
              <a:t>a. </a:t>
            </a:r>
            <a:r>
              <a:rPr lang="en-US" sz="2400" dirty="0">
                <a:hlinkClick r:id="rId2" action="ppaction://hlinksldjump"/>
              </a:rPr>
              <a:t>Try to get up</a:t>
            </a:r>
            <a:endParaRPr lang="en-US" sz="2400" dirty="0"/>
          </a:p>
          <a:p>
            <a:pPr marL="0" indent="0">
              <a:buNone/>
            </a:pPr>
            <a:r>
              <a:rPr lang="en-US" sz="2400" dirty="0"/>
              <a:t>b. </a:t>
            </a:r>
            <a:r>
              <a:rPr lang="en-US" sz="2400" dirty="0">
                <a:hlinkClick r:id="rId3" action="ppaction://hlinksldjump"/>
              </a:rPr>
              <a:t>Call for help</a:t>
            </a:r>
            <a:endParaRPr lang="en-US" sz="2400" dirty="0"/>
          </a:p>
          <a:p>
            <a:pPr marL="0" indent="0">
              <a:buNone/>
            </a:pPr>
            <a:r>
              <a:rPr lang="en-US" sz="2400" dirty="0"/>
              <a:t>c. </a:t>
            </a:r>
            <a:r>
              <a:rPr lang="en-US" sz="2400" dirty="0">
                <a:hlinkClick r:id="rId3" action="ppaction://hlinksldjump"/>
              </a:rPr>
              <a:t>Scream in pain</a:t>
            </a:r>
            <a:endParaRPr lang="en-US" sz="2400" dirty="0"/>
          </a:p>
          <a:p>
            <a:pPr marL="0" indent="0">
              <a:buNone/>
            </a:pPr>
            <a:endParaRPr lang="en-US" sz="2400" dirty="0"/>
          </a:p>
        </p:txBody>
      </p:sp>
    </p:spTree>
    <p:extLst>
      <p:ext uri="{BB962C8B-B14F-4D97-AF65-F5344CB8AC3E}">
        <p14:creationId xmlns:p14="http://schemas.microsoft.com/office/powerpoint/2010/main" val="20270623"/>
      </p:ext>
    </p:extLst>
  </p:cSld>
  <p:clrMapOvr>
    <a:masterClrMapping/>
  </p:clrMapOvr>
  <p:transition spd="slow" advClick="0">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cloth leads to an opening between to trees. You hear voices and laughter. Could this be civilization? </a:t>
            </a:r>
          </a:p>
          <a:p>
            <a:pPr marL="0" indent="0">
              <a:buNone/>
            </a:pPr>
            <a:endParaRPr lang="en-US" sz="2400" dirty="0"/>
          </a:p>
          <a:p>
            <a:pPr marL="0" indent="0">
              <a:buNone/>
            </a:pPr>
            <a:r>
              <a:rPr lang="en-US" sz="2400" dirty="0" smtClean="0">
                <a:hlinkClick r:id="rId2" action="ppaction://hlinksldjump"/>
              </a:rPr>
              <a:t>Enter</a:t>
            </a:r>
            <a:endParaRPr lang="en-US" sz="2400" dirty="0" smtClean="0"/>
          </a:p>
          <a:p>
            <a:pPr marL="0" indent="0">
              <a:buNone/>
            </a:pP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3124200"/>
            <a:ext cx="4495800" cy="2991750"/>
          </a:xfrm>
          <a:prstGeom prst="rect">
            <a:avLst/>
          </a:prstGeom>
        </p:spPr>
      </p:pic>
    </p:spTree>
    <p:extLst>
      <p:ext uri="{BB962C8B-B14F-4D97-AF65-F5344CB8AC3E}">
        <p14:creationId xmlns:p14="http://schemas.microsoft.com/office/powerpoint/2010/main" val="4130344692"/>
      </p:ext>
    </p:extLst>
  </p:cSld>
  <p:clrMapOvr>
    <a:masterClrMapping/>
  </p:clrMapOvr>
  <p:transition spd="slow" advClick="0">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enter the opening to find all kinds of people dancing, laughing, and talking. This is civilization! Yet when you enter all eyes turn on you. What do you do?</a:t>
            </a:r>
          </a:p>
          <a:p>
            <a:pPr marL="0" indent="0">
              <a:buNone/>
            </a:pPr>
            <a:endParaRPr lang="en-US" sz="2400" dirty="0"/>
          </a:p>
          <a:p>
            <a:pPr marL="0" indent="0">
              <a:buNone/>
            </a:pPr>
            <a:r>
              <a:rPr lang="en-US" sz="2400" dirty="0" smtClean="0">
                <a:hlinkClick r:id="rId2" action="ppaction://hlinksldjump"/>
              </a:rPr>
              <a:t>Explain who you are</a:t>
            </a:r>
            <a:endParaRPr lang="en-US" sz="2400" dirty="0" smtClean="0"/>
          </a:p>
          <a:p>
            <a:pPr marL="0" indent="0">
              <a:buNone/>
            </a:pPr>
            <a:r>
              <a:rPr lang="en-US" sz="2400" dirty="0" smtClean="0">
                <a:hlinkClick r:id="rId3" action="ppaction://hlinksldjump"/>
              </a:rPr>
              <a:t>Run back out</a:t>
            </a:r>
            <a:endParaRPr lang="en-US" sz="2400" dirty="0"/>
          </a:p>
        </p:txBody>
      </p:sp>
    </p:spTree>
    <p:extLst>
      <p:ext uri="{BB962C8B-B14F-4D97-AF65-F5344CB8AC3E}">
        <p14:creationId xmlns:p14="http://schemas.microsoft.com/office/powerpoint/2010/main" val="3615043041"/>
      </p:ext>
    </p:extLst>
  </p:cSld>
  <p:clrMapOvr>
    <a:masterClrMapping/>
  </p:clrMapOvr>
  <p:transition spd="slow" advClick="0">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“….I am not a threat, I just want to go home back to my family” you end the speech with. The people cheer and about 10 run up to you, welcoming you and offering to help you. You’re safe! </a:t>
            </a:r>
          </a:p>
          <a:p>
            <a:pPr marL="0" indent="0">
              <a:buNone/>
            </a:pPr>
            <a:endParaRPr lang="en-US" sz="2400" dirty="0"/>
          </a:p>
          <a:p>
            <a:pPr marL="0" indent="0">
              <a:buNone/>
            </a:pPr>
            <a:r>
              <a:rPr lang="en-US" sz="2400" dirty="0" smtClean="0">
                <a:hlinkClick r:id="rId2" action="ppaction://hlinksldjump"/>
              </a:rPr>
              <a:t>PLAY AGAIN</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4340066"/>
            <a:ext cx="6629400" cy="1698784"/>
          </a:xfrm>
          <a:prstGeom prst="rect">
            <a:avLst/>
          </a:prstGeom>
        </p:spPr>
      </p:pic>
    </p:spTree>
    <p:extLst>
      <p:ext uri="{BB962C8B-B14F-4D97-AF65-F5344CB8AC3E}">
        <p14:creationId xmlns:p14="http://schemas.microsoft.com/office/powerpoint/2010/main" val="330852063"/>
      </p:ext>
    </p:extLst>
  </p:cSld>
  <p:clrMapOvr>
    <a:masterClrMapping/>
  </p:clrMapOvr>
  <p:transition spd="slow" advClick="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You have success getting up and assess the damage to your stomach, and find that you’re bleeding out. You need to find medical equipment, and quick. You turn around to find a plane; that has obviously been through some damage. Were you on that plane</a:t>
            </a:r>
            <a:r>
              <a:rPr lang="en-US" sz="2400" dirty="0" smtClean="0"/>
              <a:t>?</a:t>
            </a:r>
          </a:p>
          <a:p>
            <a:pPr marL="0" indent="0">
              <a:buNone/>
            </a:pPr>
            <a:endParaRPr lang="en-US" sz="2400" dirty="0"/>
          </a:p>
          <a:p>
            <a:pPr marL="0" indent="0">
              <a:buNone/>
            </a:pPr>
            <a:r>
              <a:rPr lang="en-US" sz="2400" dirty="0" smtClean="0"/>
              <a:t>a. </a:t>
            </a:r>
            <a:r>
              <a:rPr lang="en-US" sz="2400" dirty="0" smtClean="0">
                <a:hlinkClick r:id="rId2" action="ppaction://hlinksldjump"/>
              </a:rPr>
              <a:t>Ignore the plane in search for supplies in the nearby woods</a:t>
            </a:r>
            <a:endParaRPr lang="en-US" sz="2400" dirty="0" smtClean="0"/>
          </a:p>
          <a:p>
            <a:pPr marL="0" indent="0">
              <a:buNone/>
            </a:pPr>
            <a:r>
              <a:rPr lang="en-US" sz="2400" dirty="0" smtClean="0"/>
              <a:t>b. </a:t>
            </a:r>
            <a:r>
              <a:rPr lang="en-US" sz="2400" dirty="0" smtClean="0">
                <a:hlinkClick r:id="rId3" action="ppaction://hlinksldjump"/>
              </a:rPr>
              <a:t>Search the plane</a:t>
            </a:r>
            <a:endParaRPr lang="en-US" sz="2400" dirty="0" smtClean="0"/>
          </a:p>
          <a:p>
            <a:pPr marL="0" indent="0">
              <a:buNone/>
            </a:pPr>
            <a:r>
              <a:rPr lang="en-US" sz="2400" dirty="0" smtClean="0"/>
              <a:t>c. </a:t>
            </a:r>
            <a:r>
              <a:rPr lang="en-US" sz="2400" dirty="0" smtClean="0">
                <a:hlinkClick r:id="rId4" action="ppaction://hlinksldjump"/>
              </a:rPr>
              <a:t>Search the unopened suitcases by the plane</a:t>
            </a:r>
            <a:endParaRPr lang="en-US" sz="2400" dirty="0"/>
          </a:p>
        </p:txBody>
      </p:sp>
    </p:spTree>
    <p:extLst>
      <p:ext uri="{BB962C8B-B14F-4D97-AF65-F5344CB8AC3E}">
        <p14:creationId xmlns:p14="http://schemas.microsoft.com/office/powerpoint/2010/main" val="3563588490"/>
      </p:ext>
    </p:extLst>
  </p:cSld>
  <p:clrMapOvr>
    <a:masterClrMapping/>
  </p:clrMapOvr>
  <p:transition spd="slow" advClick="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 wild animal hears your call and since you are unable to get up, it eats you whole. </a:t>
            </a:r>
          </a:p>
          <a:p>
            <a:pPr marL="0" indent="0">
              <a:buNone/>
            </a:pPr>
            <a:endParaRPr lang="en-US" sz="2400" dirty="0"/>
          </a:p>
          <a:p>
            <a:pPr marL="0" indent="0">
              <a:buNone/>
            </a:pPr>
            <a:r>
              <a:rPr lang="en-US" sz="2400" dirty="0" smtClean="0">
                <a:hlinkClick r:id="rId2" action="ppaction://hlinksldjump"/>
              </a:rPr>
              <a:t>START OVER</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276600"/>
            <a:ext cx="3962400" cy="2967975"/>
          </a:xfrm>
          <a:prstGeom prst="rect">
            <a:avLst/>
          </a:prstGeom>
        </p:spPr>
      </p:pic>
    </p:spTree>
    <p:extLst>
      <p:ext uri="{BB962C8B-B14F-4D97-AF65-F5344CB8AC3E}">
        <p14:creationId xmlns:p14="http://schemas.microsoft.com/office/powerpoint/2010/main" val="91309464"/>
      </p:ext>
    </p:extLst>
  </p:cSld>
  <p:clrMapOvr>
    <a:masterClrMapping/>
  </p:clrMapOvr>
  <p:transition spd="slow" advClick="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You open all 13 of the suitcases you find. You acquire a machete, two first aid kits, a bottle of water, a cellphone, and three granola bars. The cellphone has 3% battery and no service; useless. What will you do now</a:t>
            </a:r>
            <a:r>
              <a:rPr lang="en-US" sz="2400" dirty="0" smtClean="0"/>
              <a:t>?</a:t>
            </a:r>
          </a:p>
          <a:p>
            <a:pPr marL="0" indent="0">
              <a:buNone/>
            </a:pPr>
            <a:endParaRPr lang="en-US" sz="2400" dirty="0"/>
          </a:p>
          <a:p>
            <a:pPr marL="0" indent="0">
              <a:buNone/>
            </a:pPr>
            <a:r>
              <a:rPr lang="en-US" sz="2400" dirty="0" smtClean="0"/>
              <a:t>a. </a:t>
            </a:r>
            <a:r>
              <a:rPr lang="en-US" sz="2400" dirty="0" smtClean="0">
                <a:hlinkClick r:id="rId2" action="ppaction://hlinksldjump"/>
              </a:rPr>
              <a:t>Chop down some trees </a:t>
            </a:r>
            <a:endParaRPr lang="en-US" sz="2400" dirty="0" smtClean="0"/>
          </a:p>
          <a:p>
            <a:pPr marL="0" indent="0">
              <a:buNone/>
            </a:pPr>
            <a:r>
              <a:rPr lang="en-US" sz="2400" dirty="0" smtClean="0"/>
              <a:t>b. </a:t>
            </a:r>
            <a:r>
              <a:rPr lang="en-US" sz="2400" dirty="0" smtClean="0">
                <a:hlinkClick r:id="rId3" action="ppaction://hlinksldjump"/>
              </a:rPr>
              <a:t>Eat all of the granola bars to satisfy your hunger</a:t>
            </a:r>
            <a:endParaRPr lang="en-US" sz="2400" dirty="0" smtClean="0"/>
          </a:p>
          <a:p>
            <a:pPr marL="0" indent="0">
              <a:buNone/>
            </a:pPr>
            <a:r>
              <a:rPr lang="en-US" sz="2400" dirty="0" smtClean="0"/>
              <a:t>c. </a:t>
            </a:r>
            <a:r>
              <a:rPr lang="en-US" sz="2400" dirty="0" smtClean="0">
                <a:hlinkClick r:id="rId4" action="ppaction://hlinksldjump"/>
              </a:rPr>
              <a:t>Use the first aid kit</a:t>
            </a:r>
            <a:endParaRPr lang="en-US" sz="2400" dirty="0"/>
          </a:p>
        </p:txBody>
      </p:sp>
    </p:spTree>
    <p:extLst>
      <p:ext uri="{BB962C8B-B14F-4D97-AF65-F5344CB8AC3E}">
        <p14:creationId xmlns:p14="http://schemas.microsoft.com/office/powerpoint/2010/main" val="86940633"/>
      </p:ext>
    </p:extLst>
  </p:cSld>
  <p:clrMapOvr>
    <a:masterClrMapping/>
  </p:clrMapOvr>
  <p:transition spd="slow" advClick="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In Peace</a:t>
            </a:r>
            <a:endParaRPr lang="en-US" dirty="0"/>
          </a:p>
        </p:txBody>
      </p:sp>
      <p:sp>
        <p:nvSpPr>
          <p:cNvPr id="3" name="Content Placeholder 2"/>
          <p:cNvSpPr>
            <a:spLocks noGrp="1"/>
          </p:cNvSpPr>
          <p:nvPr>
            <p:ph idx="1"/>
          </p:nvPr>
        </p:nvSpPr>
        <p:spPr/>
        <p:txBody>
          <a:bodyPr/>
          <a:lstStyle/>
          <a:p>
            <a:pPr marL="0" indent="0">
              <a:buNone/>
            </a:pPr>
            <a:r>
              <a:rPr lang="en-US" dirty="0" smtClean="0"/>
              <a:t>You get lost while searching for supplies in the woods and after a week of wandering around, you die.</a:t>
            </a:r>
          </a:p>
          <a:p>
            <a:pPr marL="0" indent="0">
              <a:buNone/>
            </a:pPr>
            <a:endParaRPr lang="en-US" dirty="0"/>
          </a:p>
          <a:p>
            <a:pPr marL="0" indent="0">
              <a:buNone/>
            </a:pPr>
            <a:r>
              <a:rPr lang="en-US" dirty="0" smtClean="0">
                <a:hlinkClick r:id="rId2" action="ppaction://hlinksldjump"/>
              </a:rPr>
              <a:t>START OVER</a:t>
            </a:r>
            <a:endParaRPr lang="en-US" dirty="0" smtClean="0"/>
          </a:p>
        </p:txBody>
      </p:sp>
    </p:spTree>
    <p:extLst>
      <p:ext uri="{BB962C8B-B14F-4D97-AF65-F5344CB8AC3E}">
        <p14:creationId xmlns:p14="http://schemas.microsoft.com/office/powerpoint/2010/main" val="2516585593"/>
      </p:ext>
    </p:extLst>
  </p:cSld>
  <p:clrMapOvr>
    <a:masterClrMapping/>
  </p:clrMapOvr>
  <p:transition spd="slow" advClick="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Dead</a:t>
            </a:r>
            <a:endParaRPr lang="en-US" dirty="0"/>
          </a:p>
        </p:txBody>
      </p:sp>
      <p:sp>
        <p:nvSpPr>
          <p:cNvPr id="3" name="Content Placeholder 2"/>
          <p:cNvSpPr>
            <a:spLocks noGrp="1"/>
          </p:cNvSpPr>
          <p:nvPr>
            <p:ph idx="1"/>
          </p:nvPr>
        </p:nvSpPr>
        <p:spPr/>
        <p:txBody>
          <a:bodyPr/>
          <a:lstStyle/>
          <a:p>
            <a:pPr marL="0" indent="0">
              <a:buNone/>
            </a:pPr>
            <a:r>
              <a:rPr lang="en-US" dirty="0" smtClean="0"/>
              <a:t>When you enter the plane you are greeted with a surprise, a brown grizzly bear. The bear kills you. </a:t>
            </a:r>
            <a:endParaRPr lang="en-US" dirty="0"/>
          </a:p>
          <a:p>
            <a:pPr marL="0" indent="0">
              <a:buNone/>
            </a:pPr>
            <a:endParaRPr lang="en-US" dirty="0" smtClean="0"/>
          </a:p>
          <a:p>
            <a:pPr marL="0" indent="0">
              <a:buNone/>
            </a:pPr>
            <a:r>
              <a:rPr lang="en-US" dirty="0" smtClean="0">
                <a:hlinkClick r:id="rId2" action="ppaction://hlinksldjump"/>
              </a:rPr>
              <a:t>START OVER</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7564" y="4230398"/>
            <a:ext cx="3810000" cy="2143125"/>
          </a:xfrm>
          <a:prstGeom prst="rect">
            <a:avLst/>
          </a:prstGeom>
        </p:spPr>
      </p:pic>
    </p:spTree>
    <p:extLst>
      <p:ext uri="{BB962C8B-B14F-4D97-AF65-F5344CB8AC3E}">
        <p14:creationId xmlns:p14="http://schemas.microsoft.com/office/powerpoint/2010/main" val="2973293190"/>
      </p:ext>
    </p:extLst>
  </p:cSld>
  <p:clrMapOvr>
    <a:masterClrMapping/>
  </p:clrMapOvr>
  <p:transition spd="slow" advClick="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Good job, you successfully healed your stomach wound! You hear a rushing stream just down the hill but also see a light source near the plane. Is the light a help signal? Will the water lead out of the woods to civilization? Which will you head towards?</a:t>
            </a:r>
          </a:p>
          <a:p>
            <a:pPr marL="0" indent="0">
              <a:buNone/>
            </a:pPr>
            <a:endParaRPr lang="en-US" sz="2400" dirty="0"/>
          </a:p>
          <a:p>
            <a:pPr marL="0" indent="0">
              <a:buNone/>
            </a:pPr>
            <a:r>
              <a:rPr lang="en-US" sz="2400" dirty="0" smtClean="0"/>
              <a:t>a. </a:t>
            </a:r>
            <a:r>
              <a:rPr lang="en-US" sz="2400" dirty="0" smtClean="0">
                <a:hlinkClick r:id="rId2" action="ppaction://hlinksldjump"/>
              </a:rPr>
              <a:t>Water source</a:t>
            </a:r>
            <a:endParaRPr lang="en-US" sz="2400" dirty="0" smtClean="0"/>
          </a:p>
          <a:p>
            <a:pPr marL="0" indent="0">
              <a:buNone/>
            </a:pPr>
            <a:r>
              <a:rPr lang="en-US" sz="2400" dirty="0" smtClean="0"/>
              <a:t>b. </a:t>
            </a:r>
            <a:r>
              <a:rPr lang="en-US" sz="2400" dirty="0" smtClean="0">
                <a:hlinkClick r:id="rId3" action="ppaction://hlinksldjump"/>
              </a:rPr>
              <a:t>Light source</a:t>
            </a:r>
            <a:endParaRPr lang="en-US" sz="2400" dirty="0" smtClean="0"/>
          </a:p>
          <a:p>
            <a:pPr marL="0" indent="0">
              <a:buNone/>
            </a:pPr>
            <a:endParaRPr lang="en-US" sz="2400" dirty="0"/>
          </a:p>
        </p:txBody>
      </p:sp>
    </p:spTree>
    <p:extLst>
      <p:ext uri="{BB962C8B-B14F-4D97-AF65-F5344CB8AC3E}">
        <p14:creationId xmlns:p14="http://schemas.microsoft.com/office/powerpoint/2010/main" val="1716500911"/>
      </p:ext>
    </p:extLst>
  </p:cSld>
  <p:clrMapOvr>
    <a:masterClrMapping/>
  </p:clrMapOvr>
  <p:transition spd="slow" advClick="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Bye World</a:t>
            </a:r>
            <a:endParaRPr lang="en-US" dirty="0"/>
          </a:p>
        </p:txBody>
      </p:sp>
      <p:sp>
        <p:nvSpPr>
          <p:cNvPr id="3" name="Content Placeholder 2"/>
          <p:cNvSpPr>
            <a:spLocks noGrp="1"/>
          </p:cNvSpPr>
          <p:nvPr>
            <p:ph idx="1"/>
          </p:nvPr>
        </p:nvSpPr>
        <p:spPr/>
        <p:txBody>
          <a:bodyPr/>
          <a:lstStyle/>
          <a:p>
            <a:pPr marL="0" indent="0">
              <a:buNone/>
            </a:pPr>
            <a:r>
              <a:rPr lang="en-US" dirty="0" smtClean="0"/>
              <a:t>You seem to have forgotten about your stomach wound and while chopping down trees, you bleed out.</a:t>
            </a:r>
          </a:p>
          <a:p>
            <a:pPr marL="0" indent="0">
              <a:buNone/>
            </a:pPr>
            <a:endParaRPr lang="en-US" dirty="0"/>
          </a:p>
          <a:p>
            <a:pPr marL="0" indent="0">
              <a:buNone/>
            </a:pPr>
            <a:r>
              <a:rPr lang="en-US" dirty="0" smtClean="0">
                <a:hlinkClick r:id="rId2" action="ppaction://hlinksldjump"/>
              </a:rPr>
              <a:t>START OVER</a:t>
            </a:r>
            <a:endParaRPr lang="en-US" dirty="0"/>
          </a:p>
        </p:txBody>
      </p:sp>
    </p:spTree>
    <p:extLst>
      <p:ext uri="{BB962C8B-B14F-4D97-AF65-F5344CB8AC3E}">
        <p14:creationId xmlns:p14="http://schemas.microsoft.com/office/powerpoint/2010/main" val="4103376336"/>
      </p:ext>
    </p:extLst>
  </p:cSld>
  <p:clrMapOvr>
    <a:masterClrMapping/>
  </p:clrMapOvr>
  <p:transition spd="slow" advClick="0">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1">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DB5353"/>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112</TotalTime>
  <Words>934</Words>
  <Application>Microsoft Office PowerPoint</Application>
  <PresentationFormat>On-screen Show (4:3)</PresentationFormat>
  <Paragraphs>102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Rockwell</vt:lpstr>
      <vt:lpstr>Wingdings 2</vt:lpstr>
      <vt:lpstr>Foundry</vt:lpstr>
      <vt:lpstr>Lost In The Woods </vt:lpstr>
      <vt:lpstr>Chapter 1</vt:lpstr>
      <vt:lpstr>Chapter 2</vt:lpstr>
      <vt:lpstr>R.I.P</vt:lpstr>
      <vt:lpstr>Chapter 3</vt:lpstr>
      <vt:lpstr>Rest In Peace</vt:lpstr>
      <vt:lpstr>You’re Dead</vt:lpstr>
      <vt:lpstr>Chapter 4</vt:lpstr>
      <vt:lpstr>Bye World</vt:lpstr>
      <vt:lpstr>Dead.</vt:lpstr>
      <vt:lpstr>Chapter 5</vt:lpstr>
      <vt:lpstr>You are dead</vt:lpstr>
      <vt:lpstr>Death</vt:lpstr>
      <vt:lpstr>Chapter 6</vt:lpstr>
      <vt:lpstr>R.I.P</vt:lpstr>
      <vt:lpstr>Death</vt:lpstr>
      <vt:lpstr>Chapter 7</vt:lpstr>
      <vt:lpstr>Chapter 8</vt:lpstr>
      <vt:lpstr>R.I.P</vt:lpstr>
      <vt:lpstr>Chapter 9</vt:lpstr>
      <vt:lpstr>Chapter 10</vt:lpstr>
      <vt:lpstr>Chapter 11</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Lost In The Woods</dc:title>
  <dc:creator>admin</dc:creator>
  <cp:lastModifiedBy>Kalmes, Brett A.</cp:lastModifiedBy>
  <cp:revision>13</cp:revision>
  <dcterms:created xsi:type="dcterms:W3CDTF">2016-03-31T17:06:32Z</dcterms:created>
  <dcterms:modified xsi:type="dcterms:W3CDTF">2016-07-30T18:10:51Z</dcterms:modified>
</cp:coreProperties>
</file>