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71"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9" r:id="rId28"/>
    <p:sldId id="290" r:id="rId29"/>
    <p:sldId id="282" r:id="rId30"/>
    <p:sldId id="283" r:id="rId31"/>
    <p:sldId id="284" r:id="rId32"/>
    <p:sldId id="285" r:id="rId33"/>
    <p:sldId id="286" r:id="rId34"/>
    <p:sldId id="288" r:id="rId35"/>
    <p:sldId id="2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AF24D7-B009-4641-9340-7AA7888841F3}" type="datetimeFigureOut">
              <a:rPr lang="en-US" smtClean="0"/>
              <a:t>7/30/2016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1B20D-F639-4D35-A11A-1A4AB02EAAEE}" type="slidenum">
              <a:rPr lang="en-US" smtClean="0"/>
              <a:t>‹#›</a:t>
            </a:fld>
            <a:endParaRPr lang="en-US" dirty="0"/>
          </a:p>
        </p:txBody>
      </p:sp>
    </p:spTree>
    <p:extLst>
      <p:ext uri="{BB962C8B-B14F-4D97-AF65-F5344CB8AC3E}">
        <p14:creationId xmlns:p14="http://schemas.microsoft.com/office/powerpoint/2010/main" val="198033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F24D7-B009-4641-9340-7AA7888841F3}" type="datetimeFigureOut">
              <a:rPr lang="en-US" smtClean="0"/>
              <a:t>7/30/2016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1B20D-F639-4D35-A11A-1A4AB02EAAEE}" type="slidenum">
              <a:rPr lang="en-US" smtClean="0"/>
              <a:t>‹#›</a:t>
            </a:fld>
            <a:endParaRPr lang="en-US" dirty="0"/>
          </a:p>
        </p:txBody>
      </p:sp>
    </p:spTree>
    <p:extLst>
      <p:ext uri="{BB962C8B-B14F-4D97-AF65-F5344CB8AC3E}">
        <p14:creationId xmlns:p14="http://schemas.microsoft.com/office/powerpoint/2010/main" val="115907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F24D7-B009-4641-9340-7AA7888841F3}" type="datetimeFigureOut">
              <a:rPr lang="en-US" smtClean="0"/>
              <a:t>7/30/2016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1B20D-F639-4D35-A11A-1A4AB02EAAEE}" type="slidenum">
              <a:rPr lang="en-US" smtClean="0"/>
              <a:t>‹#›</a:t>
            </a:fld>
            <a:endParaRPr lang="en-US" dirty="0"/>
          </a:p>
        </p:txBody>
      </p:sp>
    </p:spTree>
    <p:extLst>
      <p:ext uri="{BB962C8B-B14F-4D97-AF65-F5344CB8AC3E}">
        <p14:creationId xmlns:p14="http://schemas.microsoft.com/office/powerpoint/2010/main" val="57634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F24D7-B009-4641-9340-7AA7888841F3}" type="datetimeFigureOut">
              <a:rPr lang="en-US" smtClean="0"/>
              <a:t>7/30/2016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1B20D-F639-4D35-A11A-1A4AB02EAAEE}" type="slidenum">
              <a:rPr lang="en-US" smtClean="0"/>
              <a:t>‹#›</a:t>
            </a:fld>
            <a:endParaRPr lang="en-US" dirty="0"/>
          </a:p>
        </p:txBody>
      </p:sp>
    </p:spTree>
    <p:extLst>
      <p:ext uri="{BB962C8B-B14F-4D97-AF65-F5344CB8AC3E}">
        <p14:creationId xmlns:p14="http://schemas.microsoft.com/office/powerpoint/2010/main" val="282869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AF24D7-B009-4641-9340-7AA7888841F3}" type="datetimeFigureOut">
              <a:rPr lang="en-US" smtClean="0"/>
              <a:t>7/30/2016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1B20D-F639-4D35-A11A-1A4AB02EAAEE}" type="slidenum">
              <a:rPr lang="en-US" smtClean="0"/>
              <a:t>‹#›</a:t>
            </a:fld>
            <a:endParaRPr lang="en-US" dirty="0"/>
          </a:p>
        </p:txBody>
      </p:sp>
    </p:spTree>
    <p:extLst>
      <p:ext uri="{BB962C8B-B14F-4D97-AF65-F5344CB8AC3E}">
        <p14:creationId xmlns:p14="http://schemas.microsoft.com/office/powerpoint/2010/main" val="171859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AF24D7-B009-4641-9340-7AA7888841F3}" type="datetimeFigureOut">
              <a:rPr lang="en-US" smtClean="0"/>
              <a:t>7/30/2016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1B20D-F639-4D35-A11A-1A4AB02EAAEE}" type="slidenum">
              <a:rPr lang="en-US" smtClean="0"/>
              <a:t>‹#›</a:t>
            </a:fld>
            <a:endParaRPr lang="en-US" dirty="0"/>
          </a:p>
        </p:txBody>
      </p:sp>
    </p:spTree>
    <p:extLst>
      <p:ext uri="{BB962C8B-B14F-4D97-AF65-F5344CB8AC3E}">
        <p14:creationId xmlns:p14="http://schemas.microsoft.com/office/powerpoint/2010/main" val="70105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AF24D7-B009-4641-9340-7AA7888841F3}" type="datetimeFigureOut">
              <a:rPr lang="en-US" smtClean="0"/>
              <a:t>7/30/2016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1B20D-F639-4D35-A11A-1A4AB02EAAEE}" type="slidenum">
              <a:rPr lang="en-US" smtClean="0"/>
              <a:t>‹#›</a:t>
            </a:fld>
            <a:endParaRPr lang="en-US" dirty="0"/>
          </a:p>
        </p:txBody>
      </p:sp>
    </p:spTree>
    <p:extLst>
      <p:ext uri="{BB962C8B-B14F-4D97-AF65-F5344CB8AC3E}">
        <p14:creationId xmlns:p14="http://schemas.microsoft.com/office/powerpoint/2010/main" val="422949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AF24D7-B009-4641-9340-7AA7888841F3}" type="datetimeFigureOut">
              <a:rPr lang="en-US" smtClean="0"/>
              <a:t>7/30/2016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1B20D-F639-4D35-A11A-1A4AB02EAAEE}" type="slidenum">
              <a:rPr lang="en-US" smtClean="0"/>
              <a:t>‹#›</a:t>
            </a:fld>
            <a:endParaRPr lang="en-US" dirty="0"/>
          </a:p>
        </p:txBody>
      </p:sp>
    </p:spTree>
    <p:extLst>
      <p:ext uri="{BB962C8B-B14F-4D97-AF65-F5344CB8AC3E}">
        <p14:creationId xmlns:p14="http://schemas.microsoft.com/office/powerpoint/2010/main" val="44701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F24D7-B009-4641-9340-7AA7888841F3}" type="datetimeFigureOut">
              <a:rPr lang="en-US" smtClean="0"/>
              <a:t>7/30/2016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1B20D-F639-4D35-A11A-1A4AB02EAAEE}" type="slidenum">
              <a:rPr lang="en-US" smtClean="0"/>
              <a:t>‹#›</a:t>
            </a:fld>
            <a:endParaRPr lang="en-US" dirty="0"/>
          </a:p>
        </p:txBody>
      </p:sp>
    </p:spTree>
    <p:extLst>
      <p:ext uri="{BB962C8B-B14F-4D97-AF65-F5344CB8AC3E}">
        <p14:creationId xmlns:p14="http://schemas.microsoft.com/office/powerpoint/2010/main" val="176804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F24D7-B009-4641-9340-7AA7888841F3}" type="datetimeFigureOut">
              <a:rPr lang="en-US" smtClean="0"/>
              <a:t>7/30/2016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1B20D-F639-4D35-A11A-1A4AB02EAAEE}" type="slidenum">
              <a:rPr lang="en-US" smtClean="0"/>
              <a:t>‹#›</a:t>
            </a:fld>
            <a:endParaRPr lang="en-US" dirty="0"/>
          </a:p>
        </p:txBody>
      </p:sp>
    </p:spTree>
    <p:extLst>
      <p:ext uri="{BB962C8B-B14F-4D97-AF65-F5344CB8AC3E}">
        <p14:creationId xmlns:p14="http://schemas.microsoft.com/office/powerpoint/2010/main" val="115072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F24D7-B009-4641-9340-7AA7888841F3}" type="datetimeFigureOut">
              <a:rPr lang="en-US" smtClean="0"/>
              <a:t>7/30/2016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1B20D-F639-4D35-A11A-1A4AB02EAAEE}" type="slidenum">
              <a:rPr lang="en-US" smtClean="0"/>
              <a:t>‹#›</a:t>
            </a:fld>
            <a:endParaRPr lang="en-US" dirty="0"/>
          </a:p>
        </p:txBody>
      </p:sp>
    </p:spTree>
    <p:extLst>
      <p:ext uri="{BB962C8B-B14F-4D97-AF65-F5344CB8AC3E}">
        <p14:creationId xmlns:p14="http://schemas.microsoft.com/office/powerpoint/2010/main" val="118392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F24D7-B009-4641-9340-7AA7888841F3}" type="datetimeFigureOut">
              <a:rPr lang="en-US" smtClean="0"/>
              <a:t>7/30/2016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1B20D-F639-4D35-A11A-1A4AB02EAAEE}" type="slidenum">
              <a:rPr lang="en-US" smtClean="0"/>
              <a:t>‹#›</a:t>
            </a:fld>
            <a:endParaRPr lang="en-US" dirty="0"/>
          </a:p>
        </p:txBody>
      </p:sp>
    </p:spTree>
    <p:extLst>
      <p:ext uri="{BB962C8B-B14F-4D97-AF65-F5344CB8AC3E}">
        <p14:creationId xmlns:p14="http://schemas.microsoft.com/office/powerpoint/2010/main" val="28072516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24.png"/><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slide" Target="slide9.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image" Target="../media/image34.png"/><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2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image" Target="../media/image41.png"/><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3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6.xml"/><Relationship Id="rId7" Type="http://schemas.openxmlformats.org/officeDocument/2006/relationships/image" Target="../media/image7.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7.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16.xml"/><Relationship Id="rId7" Type="http://schemas.openxmlformats.org/officeDocument/2006/relationships/image" Target="../media/image17.png"/><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 Target="slide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t="25000" r="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371599"/>
          </a:xfrm>
        </p:spPr>
        <p:txBody>
          <a:bodyPr/>
          <a:lstStyle/>
          <a:p>
            <a:r>
              <a:rPr lang="en-US" dirty="0" smtClean="0">
                <a:solidFill>
                  <a:schemeClr val="accent1">
                    <a:lumMod val="60000"/>
                    <a:lumOff val="40000"/>
                  </a:schemeClr>
                </a:solidFill>
                <a:latin typeface="Arial" panose="020B0604020202020204" pitchFamily="34" charset="0"/>
                <a:cs typeface="Arial" panose="020B0604020202020204" pitchFamily="34" charset="0"/>
              </a:rPr>
              <a:t>Minion Adventure!</a:t>
            </a:r>
            <a:endParaRPr lang="en-US"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5181600"/>
            <a:ext cx="6553200" cy="1447800"/>
          </a:xfrm>
        </p:spPr>
        <p:txBody>
          <a:bodyPr>
            <a:normAutofit/>
          </a:bodyPr>
          <a:lstStyle/>
          <a:p>
            <a:r>
              <a:rPr lang="en-US" u="sng" dirty="0" smtClean="0">
                <a:solidFill>
                  <a:schemeClr val="tx2">
                    <a:lumMod val="50000"/>
                  </a:schemeClr>
                </a:solidFill>
                <a:latin typeface="Chiller" panose="04020404031007020602" pitchFamily="82" charset="0"/>
                <a:hlinkClick r:id="rId3" action="ppaction://hlinksldjump"/>
              </a:rPr>
              <a:t>Click </a:t>
            </a:r>
            <a:r>
              <a:rPr lang="en-US" u="sng" dirty="0" smtClean="0">
                <a:solidFill>
                  <a:schemeClr val="tx2">
                    <a:lumMod val="50000"/>
                  </a:schemeClr>
                </a:solidFill>
                <a:latin typeface="Chiller" panose="04020404031007020602" pitchFamily="82" charset="0"/>
                <a:hlinkClick r:id="rId3" action="ppaction://hlinksldjump"/>
              </a:rPr>
              <a:t>here to start your adventure</a:t>
            </a:r>
            <a:endParaRPr lang="en-US" u="sng" dirty="0">
              <a:solidFill>
                <a:schemeClr val="tx2"/>
              </a:solidFill>
              <a:latin typeface="Chiller" panose="04020404031007020602" pitchFamily="82" charset="0"/>
            </a:endParaRPr>
          </a:p>
        </p:txBody>
      </p:sp>
    </p:spTree>
    <p:extLst>
      <p:ext uri="{BB962C8B-B14F-4D97-AF65-F5344CB8AC3E}">
        <p14:creationId xmlns:p14="http://schemas.microsoft.com/office/powerpoint/2010/main" val="3336049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Kevin Clan</a:t>
            </a:r>
            <a:endParaRPr lang="en-US" dirty="0"/>
          </a:p>
        </p:txBody>
      </p:sp>
      <p:sp>
        <p:nvSpPr>
          <p:cNvPr id="3" name="Content Placeholder 2"/>
          <p:cNvSpPr>
            <a:spLocks noGrp="1"/>
          </p:cNvSpPr>
          <p:nvPr>
            <p:ph idx="1"/>
          </p:nvPr>
        </p:nvSpPr>
        <p:spPr/>
        <p:txBody>
          <a:bodyPr/>
          <a:lstStyle/>
          <a:p>
            <a:pPr marL="0" indent="0">
              <a:buNone/>
            </a:pPr>
            <a:r>
              <a:rPr lang="en-US" dirty="0" smtClean="0"/>
              <a:t>You see a dragon! What would you do? </a:t>
            </a:r>
          </a:p>
          <a:p>
            <a:pPr marL="0" indent="0">
              <a:buNone/>
            </a:pPr>
            <a:endParaRPr lang="en-US" dirty="0"/>
          </a:p>
          <a:p>
            <a:pPr marL="0" indent="0">
              <a:buNone/>
            </a:pPr>
            <a:r>
              <a:rPr lang="en-US" u="sng" dirty="0" smtClean="0">
                <a:solidFill>
                  <a:schemeClr val="tx2"/>
                </a:solidFill>
                <a:latin typeface="Chiller" panose="04020404031007020602" pitchFamily="82" charset="0"/>
                <a:hlinkClick r:id="rId2" action="ppaction://hlinksldjump"/>
              </a:rPr>
              <a:t>Fight</a:t>
            </a:r>
            <a:endParaRPr lang="en-US" u="sng" dirty="0" smtClean="0">
              <a:solidFill>
                <a:schemeClr val="tx2"/>
              </a:solidFill>
              <a:latin typeface="Chiller" panose="04020404031007020602" pitchFamily="82" charset="0"/>
            </a:endParaRPr>
          </a:p>
          <a:p>
            <a:pPr marL="0" indent="0">
              <a:buNone/>
            </a:pPr>
            <a:endParaRPr lang="en-US" u="sng" dirty="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3" action="ppaction://hlinksldjump"/>
              </a:rPr>
              <a:t>Run</a:t>
            </a:r>
            <a:endParaRPr lang="en-US" u="sng" dirty="0">
              <a:solidFill>
                <a:schemeClr val="tx2"/>
              </a:solidFill>
              <a:latin typeface="Chiller" panose="04020404031007020602" pitchFamily="82"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2860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038600"/>
            <a:ext cx="4343400" cy="2548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763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a:t>
            </a:r>
            <a:endParaRPr lang="en-US" dirty="0"/>
          </a:p>
        </p:txBody>
      </p:sp>
      <p:sp>
        <p:nvSpPr>
          <p:cNvPr id="3" name="Content Placeholder 2"/>
          <p:cNvSpPr>
            <a:spLocks noGrp="1"/>
          </p:cNvSpPr>
          <p:nvPr>
            <p:ph idx="1"/>
          </p:nvPr>
        </p:nvSpPr>
        <p:spPr/>
        <p:txBody>
          <a:bodyPr/>
          <a:lstStyle/>
          <a:p>
            <a:pPr marL="0" indent="0">
              <a:buNone/>
            </a:pPr>
            <a:r>
              <a:rPr lang="en-US" dirty="0" smtClean="0"/>
              <a:t>You get caught, and get shredded by the dragon. RIP. </a:t>
            </a:r>
          </a:p>
          <a:p>
            <a:pPr marL="0" indent="0">
              <a:buNone/>
            </a:pPr>
            <a:endParaRPr lang="en-US" dirty="0"/>
          </a:p>
          <a:p>
            <a:pPr marL="0" indent="0">
              <a:buNone/>
            </a:pPr>
            <a:r>
              <a:rPr lang="en-US" u="sng" dirty="0" smtClean="0">
                <a:solidFill>
                  <a:schemeClr val="tx2"/>
                </a:solidFill>
                <a:latin typeface="Chiller" panose="04020404031007020602" pitchFamily="82" charset="0"/>
                <a:hlinkClick r:id="rId2" action="ppaction://hlinksldjump"/>
              </a:rPr>
              <a:t>Step back</a:t>
            </a:r>
            <a:endParaRPr lang="en-US" u="sng" dirty="0" smtClean="0">
              <a:solidFill>
                <a:schemeClr val="tx2"/>
              </a:solidFill>
              <a:latin typeface="Chiller" panose="04020404031007020602" pitchFamily="82" charset="0"/>
            </a:endParaRPr>
          </a:p>
          <a:p>
            <a:pPr marL="0" indent="0">
              <a:buNone/>
            </a:pPr>
            <a:endParaRPr lang="en-US" u="sng" dirty="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3" action="ppaction://hlinksldjump"/>
              </a:rPr>
              <a:t>Back to Start</a:t>
            </a:r>
            <a:r>
              <a:rPr lang="en-US" dirty="0">
                <a:solidFill>
                  <a:schemeClr val="tx2"/>
                </a:solidFill>
                <a:latin typeface="Chiller" panose="04020404031007020602" pitchFamily="82" charset="0"/>
              </a:rPr>
              <a:t>	</a:t>
            </a:r>
            <a:r>
              <a:rPr lang="en-US" dirty="0" smtClean="0">
                <a:solidFill>
                  <a:schemeClr val="tx2"/>
                </a:solidFill>
                <a:latin typeface="Chiller" panose="04020404031007020602" pitchFamily="82" charset="0"/>
              </a:rPr>
              <a:t>	   This is you, shredded.</a:t>
            </a:r>
            <a:endParaRPr lang="en-US" u="sng" dirty="0" smtClean="0">
              <a:solidFill>
                <a:schemeClr val="tx2"/>
              </a:solidFill>
              <a:latin typeface="Chiller" panose="04020404031007020602" pitchFamily="82" charset="0"/>
            </a:endParaRPr>
          </a:p>
          <a:p>
            <a:pPr marL="0" indent="0">
              <a:buNone/>
            </a:pPr>
            <a:r>
              <a:rPr lang="en-US" dirty="0">
                <a:solidFill>
                  <a:schemeClr val="tx2"/>
                </a:solidFill>
                <a:latin typeface="Chiller" panose="04020404031007020602" pitchFamily="82" charset="0"/>
              </a:rPr>
              <a:t>	</a:t>
            </a:r>
            <a:r>
              <a:rPr lang="en-US" dirty="0" smtClean="0">
                <a:solidFill>
                  <a:schemeClr val="tx2"/>
                </a:solidFill>
                <a:latin typeface="Chiller" panose="04020404031007020602" pitchFamily="82" charset="0"/>
              </a:rPr>
              <a:t>			</a:t>
            </a:r>
            <a:endParaRPr lang="en-US" dirty="0">
              <a:solidFill>
                <a:schemeClr val="tx2"/>
              </a:solidFill>
              <a:latin typeface="Chiller" panose="04020404031007020602" pitchFamily="82"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86000"/>
            <a:ext cx="24955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914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You fight, and you win a sword! You see the Kevin Clan minions! What do you do?</a:t>
            </a:r>
          </a:p>
          <a:p>
            <a:pPr marL="0" indent="0">
              <a:buNone/>
            </a:pPr>
            <a:endParaRPr lang="en-US" dirty="0"/>
          </a:p>
          <a:p>
            <a:pPr marL="0" indent="0">
              <a:buNone/>
            </a:pPr>
            <a:r>
              <a:rPr lang="en-US" u="sng" dirty="0" smtClean="0">
                <a:solidFill>
                  <a:schemeClr val="tx2"/>
                </a:solidFill>
                <a:latin typeface="Chiller" panose="04020404031007020602" pitchFamily="82" charset="0"/>
                <a:hlinkClick r:id="rId2" action="ppaction://hlinksldjump"/>
              </a:rPr>
              <a:t>Wait</a:t>
            </a:r>
            <a:endParaRPr lang="en-US" u="sng" dirty="0" smtClean="0">
              <a:solidFill>
                <a:schemeClr val="tx2"/>
              </a:solidFill>
              <a:latin typeface="Chiller" panose="04020404031007020602" pitchFamily="82" charset="0"/>
            </a:endParaRPr>
          </a:p>
          <a:p>
            <a:pPr marL="0" indent="0">
              <a:buNone/>
            </a:pPr>
            <a:endParaRPr lang="en-US" u="sng" dirty="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3" action="ppaction://hlinksldjump"/>
              </a:rPr>
              <a:t>Show minions sword</a:t>
            </a:r>
            <a:endParaRPr lang="en-US" u="sng" dirty="0" smtClean="0">
              <a:solidFill>
                <a:schemeClr val="tx2"/>
              </a:solidFill>
              <a:latin typeface="Chiller" panose="04020404031007020602" pitchFamily="82" charset="0"/>
            </a:endParaRPr>
          </a:p>
          <a:p>
            <a:pPr marL="0" indent="0">
              <a:buNone/>
            </a:pPr>
            <a:endParaRPr lang="en-US" u="sng" dirty="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4" action="ppaction://hlinksldjump"/>
              </a:rPr>
              <a:t>Stop the mission</a:t>
            </a:r>
            <a:r>
              <a:rPr lang="en-US" dirty="0" smtClean="0">
                <a:solidFill>
                  <a:schemeClr val="tx2"/>
                </a:solidFill>
                <a:latin typeface="Chiller" panose="04020404031007020602" pitchFamily="82" charset="0"/>
              </a:rPr>
              <a:t>			THE MISSION!</a:t>
            </a:r>
            <a:endParaRPr lang="en-US" u="sng" dirty="0">
              <a:solidFill>
                <a:schemeClr val="tx2"/>
              </a:solidFill>
              <a:latin typeface="Chiller" panose="04020404031007020602" pitchFamily="82"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455862"/>
            <a:ext cx="1938337"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C:\Users\lzou3409\AppData\Local\Microsoft\Windows\Temporary Internet Files\Content.IE5\GAU2672C\swinging-muramasa-attack-ico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2743200"/>
            <a:ext cx="2667000" cy="203289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lzou3409\AppData\Local\Microsoft\Windows\Temporary Internet Files\Content.IE5\4OKVE9BI\Stop-02-Sign[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0" y="3710373"/>
            <a:ext cx="1371600" cy="138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302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a:t>
            </a:r>
            <a:endParaRPr lang="en-US" dirty="0"/>
          </a:p>
        </p:txBody>
      </p:sp>
      <p:sp>
        <p:nvSpPr>
          <p:cNvPr id="3" name="Content Placeholder 2"/>
          <p:cNvSpPr>
            <a:spLocks noGrp="1"/>
          </p:cNvSpPr>
          <p:nvPr>
            <p:ph idx="1"/>
          </p:nvPr>
        </p:nvSpPr>
        <p:spPr/>
        <p:txBody>
          <a:bodyPr/>
          <a:lstStyle/>
          <a:p>
            <a:pPr marL="0" indent="0">
              <a:buNone/>
            </a:pPr>
            <a:r>
              <a:rPr lang="en-US" dirty="0" smtClean="0"/>
              <a:t>You drown. RIP.</a:t>
            </a:r>
          </a:p>
          <a:p>
            <a:pPr marL="0" indent="0">
              <a:buNone/>
            </a:pPr>
            <a:r>
              <a:rPr lang="en-US" u="sng" dirty="0" smtClean="0">
                <a:solidFill>
                  <a:schemeClr val="tx2"/>
                </a:solidFill>
                <a:latin typeface="Chiller" panose="04020404031007020602" pitchFamily="82" charset="0"/>
                <a:hlinkClick r:id="rId2" action="ppaction://hlinksldjump"/>
              </a:rPr>
              <a:t>One step back</a:t>
            </a:r>
            <a:endParaRPr lang="en-US" u="sng" dirty="0" smtClean="0">
              <a:solidFill>
                <a:schemeClr val="tx2"/>
              </a:solidFill>
              <a:latin typeface="Chiller" panose="04020404031007020602" pitchFamily="82" charset="0"/>
            </a:endParaRPr>
          </a:p>
          <a:p>
            <a:pPr marL="0" indent="0">
              <a:buNone/>
            </a:pPr>
            <a:endParaRPr lang="en-US" u="sng" dirty="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3" action="ppaction://hlinksldjump"/>
              </a:rPr>
              <a:t>Back to Start</a:t>
            </a:r>
            <a:endParaRPr lang="en-US" u="sng" dirty="0">
              <a:solidFill>
                <a:schemeClr val="tx2"/>
              </a:solidFill>
              <a:latin typeface="Chiller" panose="04020404031007020602" pitchFamily="82"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2133600"/>
            <a:ext cx="23241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640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the mission</a:t>
            </a:r>
            <a:endParaRPr lang="en-US" dirty="0"/>
          </a:p>
        </p:txBody>
      </p:sp>
      <p:sp>
        <p:nvSpPr>
          <p:cNvPr id="3" name="Content Placeholder 2"/>
          <p:cNvSpPr>
            <a:spLocks noGrp="1"/>
          </p:cNvSpPr>
          <p:nvPr>
            <p:ph idx="1"/>
          </p:nvPr>
        </p:nvSpPr>
        <p:spPr/>
        <p:txBody>
          <a:bodyPr/>
          <a:lstStyle/>
          <a:p>
            <a:pPr marL="0" indent="0">
              <a:buNone/>
            </a:pPr>
            <a:r>
              <a:rPr lang="en-US" dirty="0" smtClean="0"/>
              <a:t>You stop the mission. But before you could reach the surface, you drown to your death. </a:t>
            </a:r>
          </a:p>
          <a:p>
            <a:pPr marL="0" indent="0">
              <a:buNone/>
            </a:pPr>
            <a:r>
              <a:rPr lang="en-US" dirty="0" smtClean="0"/>
              <a:t>RIP.</a:t>
            </a:r>
          </a:p>
          <a:p>
            <a:pPr marL="0" indent="0">
              <a:buNone/>
            </a:pPr>
            <a:r>
              <a:rPr lang="en-US" u="sng" dirty="0" smtClean="0">
                <a:solidFill>
                  <a:schemeClr val="tx2"/>
                </a:solidFill>
                <a:latin typeface="Chiller" panose="04020404031007020602" pitchFamily="82" charset="0"/>
                <a:hlinkClick r:id="rId2" action="ppaction://hlinksldjump"/>
              </a:rPr>
              <a:t>One step back</a:t>
            </a:r>
            <a:endParaRPr lang="en-US" u="sng" dirty="0" smtClean="0">
              <a:solidFill>
                <a:schemeClr val="tx2"/>
              </a:solidFill>
              <a:latin typeface="Chiller" panose="04020404031007020602" pitchFamily="82" charset="0"/>
            </a:endParaRPr>
          </a:p>
          <a:p>
            <a:pPr marL="0" indent="0">
              <a:buNone/>
            </a:pPr>
            <a:endParaRPr lang="en-US" u="sng" dirty="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3" action="ppaction://hlinksldjump"/>
              </a:rPr>
              <a:t>Back to start</a:t>
            </a:r>
            <a:endParaRPr lang="en-US" u="sng" dirty="0">
              <a:solidFill>
                <a:schemeClr val="tx2"/>
              </a:solidFill>
              <a:latin typeface="Chiller" panose="04020404031007020602" pitchFamily="82"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656" y="3124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277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minions sword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minions go up to the surface! The minions have been saved! You win for the branch! Now you could got to the real fire branch!</a:t>
            </a:r>
          </a:p>
          <a:p>
            <a:pPr marL="0" indent="0">
              <a:buNone/>
            </a:pPr>
            <a:endParaRPr lang="en-US" u="sng" dirty="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2" action="ppaction://hlinksldjump"/>
              </a:rPr>
              <a:t>Real Fire Branch</a:t>
            </a:r>
            <a:endParaRPr lang="en-US" u="sng" dirty="0" smtClean="0">
              <a:solidFill>
                <a:schemeClr val="tx2"/>
              </a:solidFill>
              <a:latin typeface="Chiller" panose="04020404031007020602" pitchFamily="82" charset="0"/>
            </a:endParaRPr>
          </a:p>
          <a:p>
            <a:pPr marL="0" indent="0">
              <a:buNone/>
            </a:pPr>
            <a:endParaRPr lang="en-US" u="sng" dirty="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3" action="ppaction://hlinksldjump"/>
              </a:rPr>
              <a:t>Back to start</a:t>
            </a:r>
            <a:endParaRPr lang="en-US" u="sng" dirty="0" smtClean="0">
              <a:solidFill>
                <a:schemeClr val="tx2"/>
              </a:solidFill>
              <a:latin typeface="Chiller" panose="04020404031007020602" pitchFamily="82" charset="0"/>
            </a:endParaRPr>
          </a:p>
          <a:p>
            <a:pPr marL="0" indent="0">
              <a:buNone/>
            </a:pPr>
            <a:endParaRPr lang="en-US" u="sng" dirty="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4" action="ppaction://hlinksldjump"/>
              </a:rPr>
              <a:t>Restart Trial</a:t>
            </a:r>
            <a:endParaRPr lang="en-US" u="sng" dirty="0">
              <a:solidFill>
                <a:schemeClr val="tx2"/>
              </a:solidFill>
              <a:latin typeface="Chiller" panose="04020404031007020602" pitchFamily="82" charset="0"/>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971800"/>
            <a:ext cx="20764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9975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Bob Clan</a:t>
            </a:r>
            <a:endParaRPr lang="en-US" dirty="0"/>
          </a:p>
        </p:txBody>
      </p:sp>
      <p:sp>
        <p:nvSpPr>
          <p:cNvPr id="3" name="Content Placeholder 2"/>
          <p:cNvSpPr>
            <a:spLocks noGrp="1"/>
          </p:cNvSpPr>
          <p:nvPr>
            <p:ph idx="1"/>
          </p:nvPr>
        </p:nvSpPr>
        <p:spPr/>
        <p:txBody>
          <a:bodyPr/>
          <a:lstStyle/>
          <a:p>
            <a:pPr marL="0" indent="0">
              <a:buNone/>
            </a:pPr>
            <a:r>
              <a:rPr lang="en-US" dirty="0" smtClean="0"/>
              <a:t>You see the minions right off the bat! But at this zone, time is sped up. Choose wisely.</a:t>
            </a:r>
          </a:p>
          <a:p>
            <a:pPr marL="0" indent="0">
              <a:buNone/>
            </a:pPr>
            <a:r>
              <a:rPr lang="en-US" dirty="0" smtClean="0"/>
              <a:t>Save the 10 minions that is your goal. Good luck. </a:t>
            </a:r>
          </a:p>
          <a:p>
            <a:pPr marL="0" indent="0">
              <a:buNone/>
            </a:pPr>
            <a:endParaRPr lang="en-US" dirty="0" smtClean="0"/>
          </a:p>
          <a:p>
            <a:pPr marL="0" indent="0">
              <a:buNone/>
            </a:pPr>
            <a:r>
              <a:rPr lang="en-US" u="sng" dirty="0" smtClean="0">
                <a:latin typeface="Chiller" panose="04020404031007020602" pitchFamily="82" charset="0"/>
                <a:hlinkClick r:id="rId2" action="ppaction://hlinksldjump"/>
              </a:rPr>
              <a:t>Save Minions</a:t>
            </a:r>
            <a:r>
              <a:rPr lang="en-US" dirty="0">
                <a:latin typeface="Chiller" panose="04020404031007020602" pitchFamily="82" charset="0"/>
              </a:rPr>
              <a:t>	</a:t>
            </a:r>
            <a:r>
              <a:rPr lang="en-US" dirty="0" smtClean="0">
                <a:latin typeface="Chiller" panose="04020404031007020602" pitchFamily="82" charset="0"/>
              </a:rPr>
              <a:t>				Save</a:t>
            </a:r>
            <a:endParaRPr lang="en-US" u="sng" dirty="0" smtClean="0">
              <a:latin typeface="Chiller" panose="04020404031007020602" pitchFamily="82" charset="0"/>
            </a:endParaRPr>
          </a:p>
          <a:p>
            <a:pPr marL="0" indent="0">
              <a:buNone/>
            </a:pP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Wait</a:t>
            </a:r>
            <a:endParaRPr lang="en-US" u="sng" dirty="0">
              <a:latin typeface="Chiller" panose="04020404031007020602" pitchFamily="82" charset="0"/>
            </a:endParaRPr>
          </a:p>
        </p:txBody>
      </p:sp>
      <p:pic>
        <p:nvPicPr>
          <p:cNvPr id="7171" name="Picture 3" descr="C:\Users\lzou3409\AppData\Local\Microsoft\Windows\Temporary Internet Files\Content.IE5\4OKVE9BI\minion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428951"/>
            <a:ext cx="914399" cy="150529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03416"/>
            <a:ext cx="1931987"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81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Minions</a:t>
            </a:r>
            <a:endParaRPr lang="en-US" dirty="0"/>
          </a:p>
        </p:txBody>
      </p:sp>
      <p:sp>
        <p:nvSpPr>
          <p:cNvPr id="3" name="Content Placeholder 2"/>
          <p:cNvSpPr>
            <a:spLocks noGrp="1"/>
          </p:cNvSpPr>
          <p:nvPr>
            <p:ph idx="1"/>
          </p:nvPr>
        </p:nvSpPr>
        <p:spPr/>
        <p:txBody>
          <a:bodyPr/>
          <a:lstStyle/>
          <a:p>
            <a:pPr marL="0" indent="0">
              <a:buNone/>
            </a:pPr>
            <a:r>
              <a:rPr lang="en-US" dirty="0" smtClean="0"/>
              <a:t>You try to save the minions but fail, because the minions already decided to eat you up. RIP! </a:t>
            </a:r>
          </a:p>
          <a:p>
            <a:pPr marL="0" indent="0">
              <a:buNone/>
            </a:pPr>
            <a:endParaRPr lang="en-US" dirty="0"/>
          </a:p>
          <a:p>
            <a:pPr marL="0" indent="0">
              <a:buNone/>
            </a:pPr>
            <a:r>
              <a:rPr lang="en-US" u="sng" dirty="0" smtClean="0">
                <a:latin typeface="Chiller" panose="04020404031007020602" pitchFamily="82" charset="0"/>
                <a:hlinkClick r:id="rId2" action="ppaction://hlinksldjump"/>
              </a:rPr>
              <a:t>Back one step</a:t>
            </a:r>
            <a:endParaRPr lang="en-US" u="sng" dirty="0" smtClean="0">
              <a:latin typeface="Chiller" panose="04020404031007020602" pitchFamily="82" charset="0"/>
            </a:endParaRPr>
          </a:p>
          <a:p>
            <a:pPr marL="0" indent="0">
              <a:buNone/>
            </a:pP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Back to start</a:t>
            </a:r>
            <a:endParaRPr lang="en-US" u="sng" dirty="0" smtClean="0">
              <a:latin typeface="Chiller" panose="04020404031007020602" pitchFamily="82" charset="0"/>
            </a:endParaRPr>
          </a:p>
          <a:p>
            <a:pPr marL="0" indent="0">
              <a:buNone/>
            </a:pPr>
            <a:r>
              <a:rPr lang="en-US" dirty="0">
                <a:latin typeface="Chiller" panose="04020404031007020602" pitchFamily="82" charset="0"/>
              </a:rPr>
              <a:t>	</a:t>
            </a:r>
            <a:r>
              <a:rPr lang="en-US" dirty="0" smtClean="0">
                <a:latin typeface="Chiller" panose="04020404031007020602" pitchFamily="82" charset="0"/>
              </a:rPr>
              <a:t>			You are eaten.</a:t>
            </a:r>
            <a:endParaRPr lang="en-US" dirty="0">
              <a:latin typeface="Chiller" panose="04020404031007020602" pitchFamily="82"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200400"/>
            <a:ext cx="22860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28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a:t>
            </a:r>
            <a:endParaRPr lang="en-US" dirty="0"/>
          </a:p>
        </p:txBody>
      </p:sp>
      <p:sp>
        <p:nvSpPr>
          <p:cNvPr id="3" name="Content Placeholder 2"/>
          <p:cNvSpPr>
            <a:spLocks noGrp="1"/>
          </p:cNvSpPr>
          <p:nvPr>
            <p:ph idx="1"/>
          </p:nvPr>
        </p:nvSpPr>
        <p:spPr/>
        <p:txBody>
          <a:bodyPr/>
          <a:lstStyle/>
          <a:p>
            <a:pPr marL="0" indent="0">
              <a:buNone/>
            </a:pPr>
            <a:r>
              <a:rPr lang="en-US" dirty="0" smtClean="0"/>
              <a:t>You wait and hold your breath, but then you see the minions go up to you! The minions have saved you! You are a survivor! You win! Now you could go to the real fire branch!</a:t>
            </a:r>
          </a:p>
          <a:p>
            <a:pPr marL="0" indent="0">
              <a:buNone/>
            </a:pPr>
            <a:r>
              <a:rPr lang="en-US" u="sng" dirty="0" smtClean="0">
                <a:latin typeface="Chiller" panose="04020404031007020602" pitchFamily="82" charset="0"/>
                <a:hlinkClick r:id="rId2" action="ppaction://hlinksldjump"/>
              </a:rPr>
              <a:t>Real Fire Branch</a:t>
            </a:r>
            <a:endParaRPr lang="en-US" u="sng" dirty="0" smtClean="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Restart Water Branch</a:t>
            </a:r>
            <a:endParaRPr lang="en-US" u="sng" dirty="0" smtClean="0">
              <a:latin typeface="Chiller" panose="04020404031007020602" pitchFamily="82" charset="0"/>
            </a:endParaRPr>
          </a:p>
          <a:p>
            <a:pPr marL="0" indent="0">
              <a:buNone/>
            </a:pPr>
            <a:r>
              <a:rPr lang="en-US" u="sng" dirty="0" smtClean="0">
                <a:latin typeface="Chiller" panose="04020404031007020602" pitchFamily="82" charset="0"/>
                <a:hlinkClick r:id="rId4" action="ppaction://hlinksldjump"/>
              </a:rPr>
              <a:t>Back to start</a:t>
            </a:r>
            <a:endParaRPr lang="en-US" u="sng" dirty="0">
              <a:latin typeface="Chiller" panose="04020404031007020602" pitchFamily="82" charset="0"/>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038600"/>
            <a:ext cx="20764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320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Stuart Clan!</a:t>
            </a:r>
            <a:endParaRPr lang="en-US" dirty="0"/>
          </a:p>
        </p:txBody>
      </p:sp>
      <p:sp>
        <p:nvSpPr>
          <p:cNvPr id="3" name="Content Placeholder 2"/>
          <p:cNvSpPr>
            <a:spLocks noGrp="1"/>
          </p:cNvSpPr>
          <p:nvPr>
            <p:ph idx="1"/>
          </p:nvPr>
        </p:nvSpPr>
        <p:spPr/>
        <p:txBody>
          <a:bodyPr/>
          <a:lstStyle/>
          <a:p>
            <a:pPr marL="0" indent="0">
              <a:buNone/>
            </a:pPr>
            <a:r>
              <a:rPr lang="en-US" dirty="0" smtClean="0"/>
              <a:t>Gru forces you to make a decision. But before you choose Stuart, Gru chops your head off. RIP.</a:t>
            </a:r>
          </a:p>
          <a:p>
            <a:pPr marL="0" indent="0">
              <a:buNone/>
            </a:pPr>
            <a:endParaRPr lang="en-US" dirty="0"/>
          </a:p>
          <a:p>
            <a:pPr marL="0" indent="0">
              <a:buNone/>
            </a:pPr>
            <a:r>
              <a:rPr lang="en-US" u="sng" dirty="0" smtClean="0">
                <a:latin typeface="Chiller" panose="04020404031007020602" pitchFamily="82" charset="0"/>
                <a:hlinkClick r:id="rId2" action="ppaction://hlinksldjump"/>
              </a:rPr>
              <a:t>One Step Back</a:t>
            </a:r>
            <a:endParaRPr lang="en-US" u="sng" dirty="0" smtClean="0">
              <a:latin typeface="Chiller" panose="04020404031007020602" pitchFamily="82" charset="0"/>
            </a:endParaRPr>
          </a:p>
          <a:p>
            <a:pPr marL="0" indent="0">
              <a:buNone/>
            </a:pP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Back to Start</a:t>
            </a:r>
            <a:endParaRPr lang="en-US" u="sng" dirty="0">
              <a:latin typeface="Chiller" panose="04020404031007020602" pitchFamily="82"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352800"/>
            <a:ext cx="23145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406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the Journey!</a:t>
            </a:r>
            <a:endParaRPr lang="en-US" dirty="0"/>
          </a:p>
        </p:txBody>
      </p:sp>
      <p:sp>
        <p:nvSpPr>
          <p:cNvPr id="3" name="Content Placeholder 2"/>
          <p:cNvSpPr>
            <a:spLocks noGrp="1"/>
          </p:cNvSpPr>
          <p:nvPr>
            <p:ph idx="1"/>
          </p:nvPr>
        </p:nvSpPr>
        <p:spPr/>
        <p:txBody>
          <a:bodyPr/>
          <a:lstStyle/>
          <a:p>
            <a:pPr marL="0" indent="0">
              <a:buNone/>
            </a:pPr>
            <a:r>
              <a:rPr lang="en-US" dirty="0" smtClean="0"/>
              <a:t>Your goal is to save the minions. If you fail, you die, and that’s how life is. Don’t argue. You are in the minion world. By the way, there is only one way to win.</a:t>
            </a:r>
            <a:endParaRPr lang="en-US" u="sng" dirty="0" smtClean="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2" action="ppaction://hlinksldjump"/>
              </a:rPr>
              <a:t>Go back home using Computer Tech! </a:t>
            </a:r>
            <a:endParaRPr lang="en-US" u="sng" dirty="0" smtClean="0">
              <a:solidFill>
                <a:schemeClr val="tx2"/>
              </a:solidFill>
              <a:latin typeface="Chiller" panose="04020404031007020602" pitchFamily="82" charset="0"/>
            </a:endParaRPr>
          </a:p>
          <a:p>
            <a:pPr marL="0" indent="0">
              <a:buNone/>
            </a:pPr>
            <a:endParaRPr lang="en-US" u="sng" dirty="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3" action="ppaction://hlinksldjump"/>
              </a:rPr>
              <a:t>Go and attempt to save the minions.</a:t>
            </a:r>
            <a:r>
              <a:rPr lang="en-US" dirty="0">
                <a:solidFill>
                  <a:schemeClr val="tx2"/>
                </a:solidFill>
                <a:latin typeface="Arial" panose="020B0604020202020204" pitchFamily="34" charset="0"/>
                <a:cs typeface="Arial" panose="020B0604020202020204" pitchFamily="34" charset="0"/>
              </a:rPr>
              <a:t>	</a:t>
            </a:r>
            <a:r>
              <a:rPr lang="en-US" dirty="0" smtClean="0">
                <a:solidFill>
                  <a:schemeClr val="tx2"/>
                </a:solidFill>
                <a:latin typeface="Arial" panose="020B0604020202020204" pitchFamily="34" charset="0"/>
                <a:cs typeface="Arial" panose="020B0604020202020204" pitchFamily="34" charset="0"/>
              </a:rPr>
              <a:t>	Save</a:t>
            </a:r>
            <a:endParaRPr lang="en-US" dirty="0" smtClean="0"/>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276600"/>
            <a:ext cx="18288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562600"/>
            <a:ext cx="16764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345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Fire Branch!</a:t>
            </a:r>
            <a:endParaRPr lang="en-US" dirty="0"/>
          </a:p>
        </p:txBody>
      </p:sp>
      <p:sp>
        <p:nvSpPr>
          <p:cNvPr id="3" name="Content Placeholder 2"/>
          <p:cNvSpPr>
            <a:spLocks noGrp="1"/>
          </p:cNvSpPr>
          <p:nvPr>
            <p:ph idx="1"/>
          </p:nvPr>
        </p:nvSpPr>
        <p:spPr/>
        <p:txBody>
          <a:bodyPr/>
          <a:lstStyle/>
          <a:p>
            <a:pPr marL="0" indent="0">
              <a:buNone/>
            </a:pPr>
            <a:r>
              <a:rPr lang="en-US" dirty="0" smtClean="0"/>
              <a:t>You are pressured to make a decision. There are 3 neighborhoods that you could save. Each one has 10 houses. Remember you have a 30 minute time limit. </a:t>
            </a:r>
          </a:p>
          <a:p>
            <a:pPr marL="0" indent="0">
              <a:buNone/>
            </a:pPr>
            <a:r>
              <a:rPr lang="en-US" u="sng" dirty="0" smtClean="0">
                <a:latin typeface="Chiller" panose="04020404031007020602" pitchFamily="82" charset="0"/>
                <a:hlinkClick r:id="rId2" action="ppaction://hlinksldjump"/>
              </a:rPr>
              <a:t>Kevin Neighborhood</a:t>
            </a:r>
            <a:endParaRPr lang="en-US" u="sng" dirty="0" smtClean="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Bob Neighborhood</a:t>
            </a:r>
            <a:endParaRPr lang="en-US" u="sng" dirty="0" smtClean="0">
              <a:latin typeface="Chiller" panose="04020404031007020602" pitchFamily="82" charset="0"/>
            </a:endParaRPr>
          </a:p>
          <a:p>
            <a:pPr marL="0" indent="0">
              <a:buNone/>
            </a:pPr>
            <a:r>
              <a:rPr lang="en-US" u="sng" dirty="0" smtClean="0">
                <a:latin typeface="Chiller" panose="04020404031007020602" pitchFamily="82" charset="0"/>
                <a:hlinkClick r:id="rId4" action="ppaction://hlinksldjump"/>
              </a:rPr>
              <a:t>Stuart Neighborhood</a:t>
            </a:r>
            <a:r>
              <a:rPr lang="en-US" sz="2000" dirty="0">
                <a:latin typeface="Chiller" panose="04020404031007020602" pitchFamily="82" charset="0"/>
              </a:rPr>
              <a:t>	 </a:t>
            </a:r>
            <a:r>
              <a:rPr lang="en-US" sz="2000" dirty="0" smtClean="0">
                <a:latin typeface="Chiller" panose="04020404031007020602" pitchFamily="82" charset="0"/>
              </a:rPr>
              <a:t>  Neighborhood	     Neighborhood	   Neighborhood</a:t>
            </a:r>
            <a:endParaRPr lang="en-US" sz="2000" u="sng" dirty="0">
              <a:latin typeface="Chiller" panose="04020404031007020602" pitchFamily="82" charset="0"/>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6811" y="3428206"/>
            <a:ext cx="11398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849688"/>
            <a:ext cx="8715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383770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250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Kevin Neighborhood</a:t>
            </a:r>
            <a:endParaRPr lang="en-US" dirty="0"/>
          </a:p>
        </p:txBody>
      </p:sp>
      <p:sp>
        <p:nvSpPr>
          <p:cNvPr id="3" name="Content Placeholder 2"/>
          <p:cNvSpPr>
            <a:spLocks noGrp="1"/>
          </p:cNvSpPr>
          <p:nvPr>
            <p:ph idx="1"/>
          </p:nvPr>
        </p:nvSpPr>
        <p:spPr/>
        <p:txBody>
          <a:bodyPr/>
          <a:lstStyle/>
          <a:p>
            <a:pPr marL="0" indent="0">
              <a:buNone/>
            </a:pPr>
            <a:r>
              <a:rPr lang="en-US" dirty="0" smtClean="0"/>
              <a:t>You see the minions. But the houses are filled with fire. Fear made you wait. Gru chopped your head off because you are OUT OF TIME! RIP!</a:t>
            </a:r>
          </a:p>
          <a:p>
            <a:pPr marL="0" indent="0">
              <a:buNone/>
            </a:pPr>
            <a:endParaRPr lang="en-US" dirty="0"/>
          </a:p>
          <a:p>
            <a:pPr marL="0" indent="0">
              <a:buNone/>
            </a:pPr>
            <a:r>
              <a:rPr lang="en-US" u="sng" dirty="0" smtClean="0">
                <a:latin typeface="Chiller" panose="04020404031007020602" pitchFamily="82" charset="0"/>
                <a:hlinkClick r:id="rId2" action="ppaction://hlinksldjump"/>
              </a:rPr>
              <a:t>One step back</a:t>
            </a:r>
            <a:endParaRPr lang="en-US" u="sng" dirty="0" smtClean="0">
              <a:latin typeface="Chiller" panose="04020404031007020602" pitchFamily="82" charset="0"/>
            </a:endParaRPr>
          </a:p>
          <a:p>
            <a:pPr marL="0" indent="0">
              <a:buNone/>
            </a:pP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Back to Start</a:t>
            </a:r>
            <a:endParaRPr lang="en-US" u="sng" dirty="0" smtClean="0">
              <a:latin typeface="Chiller" panose="04020404031007020602" pitchFamily="82" charset="0"/>
            </a:endParaRPr>
          </a:p>
          <a:p>
            <a:pPr marL="0" indent="0">
              <a:buNone/>
            </a:pPr>
            <a:endParaRPr lang="en-US" dirty="0"/>
          </a:p>
          <a:p>
            <a:pPr marL="0" indent="0">
              <a:buNone/>
            </a:pP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640" y="3429000"/>
            <a:ext cx="23145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20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Stuart Neighborhood</a:t>
            </a:r>
            <a:endParaRPr lang="en-US" dirty="0"/>
          </a:p>
        </p:txBody>
      </p:sp>
      <p:sp>
        <p:nvSpPr>
          <p:cNvPr id="3" name="Content Placeholder 2"/>
          <p:cNvSpPr>
            <a:spLocks noGrp="1"/>
          </p:cNvSpPr>
          <p:nvPr>
            <p:ph idx="1"/>
          </p:nvPr>
        </p:nvSpPr>
        <p:spPr/>
        <p:txBody>
          <a:bodyPr/>
          <a:lstStyle/>
          <a:p>
            <a:pPr marL="0" indent="0">
              <a:buNone/>
            </a:pPr>
            <a:r>
              <a:rPr lang="en-US" dirty="0" smtClean="0"/>
              <a:t>Stuart isn’t that welcoming. He chopped your head off with the chainsaw. RIP. Hope you go to heaven. </a:t>
            </a:r>
          </a:p>
          <a:p>
            <a:pPr marL="0" indent="0">
              <a:buNone/>
            </a:pPr>
            <a:endParaRPr lang="en-US" dirty="0"/>
          </a:p>
          <a:p>
            <a:pPr marL="0" indent="0">
              <a:buNone/>
            </a:pPr>
            <a:r>
              <a:rPr lang="en-US" u="sng" dirty="0" smtClean="0">
                <a:latin typeface="Chiller" panose="04020404031007020602" pitchFamily="82" charset="0"/>
                <a:hlinkClick r:id="rId2" action="ppaction://hlinksldjump"/>
              </a:rPr>
              <a:t>Back one step</a:t>
            </a:r>
            <a:endParaRPr lang="en-US" u="sng" dirty="0" smtClean="0">
              <a:latin typeface="Chiller" panose="04020404031007020602" pitchFamily="82" charset="0"/>
            </a:endParaRPr>
          </a:p>
          <a:p>
            <a:pPr marL="0" indent="0">
              <a:buNone/>
            </a:pP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Back to start</a:t>
            </a:r>
            <a:endParaRPr lang="en-US" u="sng" dirty="0">
              <a:latin typeface="Chiller" panose="04020404031007020602" pitchFamily="82"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429000"/>
            <a:ext cx="23145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626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Bob Neighborhood</a:t>
            </a:r>
            <a:endParaRPr lang="en-US" dirty="0"/>
          </a:p>
        </p:txBody>
      </p:sp>
      <p:sp>
        <p:nvSpPr>
          <p:cNvPr id="3" name="Content Placeholder 2"/>
          <p:cNvSpPr>
            <a:spLocks noGrp="1"/>
          </p:cNvSpPr>
          <p:nvPr>
            <p:ph idx="1"/>
          </p:nvPr>
        </p:nvSpPr>
        <p:spPr/>
        <p:txBody>
          <a:bodyPr/>
          <a:lstStyle/>
          <a:p>
            <a:pPr marL="0" indent="0">
              <a:buNone/>
            </a:pPr>
            <a:r>
              <a:rPr lang="en-US" dirty="0" smtClean="0"/>
              <a:t>You accidently burn yourself, but then you realized the Bob kingdom gave you the power to be immune to fire! Yeah! </a:t>
            </a:r>
          </a:p>
          <a:p>
            <a:pPr marL="0" indent="0">
              <a:buNone/>
            </a:pPr>
            <a:r>
              <a:rPr lang="en-US" dirty="0" smtClean="0"/>
              <a:t>			Save</a:t>
            </a:r>
            <a:endParaRPr lang="en-US" dirty="0"/>
          </a:p>
          <a:p>
            <a:pPr marL="0" indent="0">
              <a:buNone/>
            </a:pPr>
            <a:r>
              <a:rPr lang="en-US" u="sng" dirty="0" smtClean="0">
                <a:latin typeface="Chiller" panose="04020404031007020602" pitchFamily="82" charset="0"/>
                <a:hlinkClick r:id="rId2" action="ppaction://hlinksldjump"/>
              </a:rPr>
              <a:t>Save Minions </a:t>
            </a:r>
            <a:endParaRPr lang="en-US" u="sng" dirty="0" smtClean="0">
              <a:latin typeface="Chiller" panose="04020404031007020602" pitchFamily="82" charset="0"/>
            </a:endParaRPr>
          </a:p>
          <a:p>
            <a:pPr marL="0" indent="0">
              <a:buNone/>
            </a:pP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Wait</a:t>
            </a:r>
            <a:endParaRPr lang="en-US" u="sng" dirty="0">
              <a:latin typeface="Chiller" panose="04020404031007020602" pitchFamily="82"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6670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descr="C:\Users\lzou3409\AppData\Local\Microsoft\Windows\Temporary Internet Files\Content.IE5\4OKVE9BI\minion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6577" y="3962400"/>
            <a:ext cx="582045" cy="141939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4886" y="4591569"/>
            <a:ext cx="1927225"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610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a:t>
            </a:r>
            <a:endParaRPr lang="en-US" dirty="0"/>
          </a:p>
        </p:txBody>
      </p:sp>
      <p:sp>
        <p:nvSpPr>
          <p:cNvPr id="3" name="Content Placeholder 2"/>
          <p:cNvSpPr>
            <a:spLocks noGrp="1"/>
          </p:cNvSpPr>
          <p:nvPr>
            <p:ph idx="1"/>
          </p:nvPr>
        </p:nvSpPr>
        <p:spPr/>
        <p:txBody>
          <a:bodyPr/>
          <a:lstStyle/>
          <a:p>
            <a:pPr marL="0" indent="0">
              <a:buNone/>
            </a:pPr>
            <a:r>
              <a:rPr lang="en-US" dirty="0" smtClean="0"/>
              <a:t>You wait, and get hanged by Gru, because you’re OUT OF TIME! Your head is off! RIP!</a:t>
            </a:r>
          </a:p>
          <a:p>
            <a:pPr marL="0" indent="0">
              <a:buNone/>
            </a:pPr>
            <a:endParaRPr lang="en-US" dirty="0" smtClean="0"/>
          </a:p>
          <a:p>
            <a:pPr marL="0" indent="0">
              <a:buNone/>
            </a:pPr>
            <a:r>
              <a:rPr lang="en-US" u="sng" dirty="0" smtClean="0">
                <a:latin typeface="Chiller" panose="04020404031007020602" pitchFamily="82" charset="0"/>
                <a:hlinkClick r:id="rId2" action="ppaction://hlinksldjump"/>
              </a:rPr>
              <a:t>Back One Step</a:t>
            </a:r>
            <a:endParaRPr lang="en-US" u="sng" dirty="0" smtClean="0">
              <a:latin typeface="Chiller" panose="04020404031007020602" pitchFamily="82" charset="0"/>
            </a:endParaRPr>
          </a:p>
          <a:p>
            <a:pPr marL="0" indent="0">
              <a:buNone/>
            </a:pP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Back to Start</a:t>
            </a:r>
            <a:endParaRPr lang="en-US" u="sng" dirty="0">
              <a:latin typeface="Chiller" panose="04020404031007020602" pitchFamily="82" charset="0"/>
            </a:endParaRPr>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3435927"/>
            <a:ext cx="231616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285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Minions</a:t>
            </a:r>
            <a:endParaRPr lang="en-US" dirty="0"/>
          </a:p>
        </p:txBody>
      </p:sp>
      <p:sp>
        <p:nvSpPr>
          <p:cNvPr id="3" name="Content Placeholder 2"/>
          <p:cNvSpPr>
            <a:spLocks noGrp="1"/>
          </p:cNvSpPr>
          <p:nvPr>
            <p:ph idx="1"/>
          </p:nvPr>
        </p:nvSpPr>
        <p:spPr/>
        <p:txBody>
          <a:bodyPr/>
          <a:lstStyle/>
          <a:p>
            <a:pPr marL="0" indent="0">
              <a:buNone/>
            </a:pPr>
            <a:r>
              <a:rPr lang="en-US" dirty="0" smtClean="0"/>
              <a:t>You win, and get back to a safe place. You are back to the lab, and you see the boss battle portal is open! Will you survive fighting the demon?</a:t>
            </a:r>
          </a:p>
          <a:p>
            <a:pPr marL="0" indent="0">
              <a:buNone/>
            </a:pPr>
            <a:r>
              <a:rPr lang="en-US" u="sng" dirty="0" smtClean="0">
                <a:latin typeface="Chiller" panose="04020404031007020602" pitchFamily="82" charset="0"/>
                <a:hlinkClick r:id="rId2" action="ppaction://hlinksldjump"/>
              </a:rPr>
              <a:t>Boss Battle Branch</a:t>
            </a:r>
            <a:endParaRPr lang="en-US" u="sng" dirty="0" smtClean="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Restart Fire Branch</a:t>
            </a:r>
            <a:endParaRPr lang="en-US" u="sng" dirty="0" smtClean="0">
              <a:latin typeface="Chiller" panose="04020404031007020602" pitchFamily="82" charset="0"/>
            </a:endParaRPr>
          </a:p>
          <a:p>
            <a:pPr marL="0" indent="0">
              <a:buNone/>
            </a:pPr>
            <a:r>
              <a:rPr lang="en-US" u="sng" dirty="0" smtClean="0">
                <a:latin typeface="Chiller" panose="04020404031007020602" pitchFamily="82" charset="0"/>
                <a:hlinkClick r:id="rId4" action="ppaction://hlinksldjump"/>
              </a:rPr>
              <a:t>Back to Start</a:t>
            </a:r>
            <a:endParaRPr lang="en-US" u="sng" dirty="0">
              <a:latin typeface="Chiller" panose="04020404031007020602" pitchFamily="82" charset="0"/>
            </a:endParaRP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733800"/>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354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BOSS BATTLE BRANCH!</a:t>
            </a:r>
            <a:endParaRPr lang="en-US" dirty="0"/>
          </a:p>
        </p:txBody>
      </p:sp>
      <p:sp>
        <p:nvSpPr>
          <p:cNvPr id="3" name="Content Placeholder 2"/>
          <p:cNvSpPr>
            <a:spLocks noGrp="1"/>
          </p:cNvSpPr>
          <p:nvPr>
            <p:ph idx="1"/>
          </p:nvPr>
        </p:nvSpPr>
        <p:spPr/>
        <p:txBody>
          <a:bodyPr/>
          <a:lstStyle/>
          <a:p>
            <a:pPr marL="0" indent="0">
              <a:buNone/>
            </a:pPr>
            <a:r>
              <a:rPr lang="en-US" dirty="0" smtClean="0"/>
              <a:t>Now you have a choice:</a:t>
            </a:r>
          </a:p>
          <a:p>
            <a:pPr marL="0" indent="0">
              <a:buNone/>
            </a:pPr>
            <a:r>
              <a:rPr lang="en-US" u="sng" dirty="0" smtClean="0">
                <a:latin typeface="Chiller" panose="04020404031007020602" pitchFamily="82" charset="0"/>
                <a:hlinkClick r:id="rId2" action="ppaction://hlinksldjump"/>
              </a:rPr>
              <a:t>Fight</a:t>
            </a:r>
            <a:endParaRPr lang="en-US" u="sng" dirty="0" smtClean="0">
              <a:latin typeface="Chiller" panose="04020404031007020602" pitchFamily="82" charset="0"/>
            </a:endParaRPr>
          </a:p>
          <a:p>
            <a:pPr marL="0" indent="0">
              <a:buNone/>
            </a:pP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Retreat</a:t>
            </a:r>
            <a:endParaRPr lang="en-US" u="sng" dirty="0" smtClean="0">
              <a:latin typeface="Chiller" panose="04020404031007020602" pitchFamily="82" charset="0"/>
            </a:endParaRPr>
          </a:p>
          <a:p>
            <a:pPr marL="0" indent="0">
              <a:buNone/>
            </a:pP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4" action="ppaction://hlinksldjump"/>
              </a:rPr>
              <a:t>Give up</a:t>
            </a:r>
            <a:endParaRPr lang="en-US" u="sng" dirty="0">
              <a:latin typeface="Chiller" panose="04020404031007020602" pitchFamily="82" charset="0"/>
            </a:endParaRPr>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895600"/>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976562"/>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4032" y="4876800"/>
            <a:ext cx="1057275" cy="155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669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Retreat</a:t>
            </a:r>
            <a:endParaRPr lang="en-US" dirty="0"/>
          </a:p>
        </p:txBody>
      </p:sp>
      <p:sp>
        <p:nvSpPr>
          <p:cNvPr id="3" name="Content Placeholder 2"/>
          <p:cNvSpPr>
            <a:spLocks noGrp="1"/>
          </p:cNvSpPr>
          <p:nvPr>
            <p:ph idx="1"/>
          </p:nvPr>
        </p:nvSpPr>
        <p:spPr/>
        <p:txBody>
          <a:bodyPr/>
          <a:lstStyle/>
          <a:p>
            <a:pPr marL="0" indent="0">
              <a:buNone/>
            </a:pPr>
            <a:r>
              <a:rPr lang="en-US" dirty="0" smtClean="0"/>
              <a:t>You run, but you get burned and eaten by the devil. RIP. Go to HELL!</a:t>
            </a:r>
          </a:p>
          <a:p>
            <a:pPr marL="0" indent="0">
              <a:buNone/>
            </a:pPr>
            <a:endParaRPr lang="en-US" dirty="0"/>
          </a:p>
          <a:p>
            <a:pPr marL="0" indent="0">
              <a:buNone/>
            </a:pPr>
            <a:r>
              <a:rPr lang="en-US" u="sng" dirty="0" smtClean="0">
                <a:latin typeface="Chiller" panose="04020404031007020602" pitchFamily="82" charset="0"/>
                <a:hlinkClick r:id="rId2" action="ppaction://hlinksldjump"/>
              </a:rPr>
              <a:t>One Step Back</a:t>
            </a:r>
            <a:endParaRPr lang="en-US" u="sng" dirty="0" smtClean="0">
              <a:latin typeface="Chiller" panose="04020404031007020602" pitchFamily="82" charset="0"/>
            </a:endParaRPr>
          </a:p>
          <a:p>
            <a:pPr marL="0" indent="0">
              <a:buNone/>
            </a:pP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Back to Start</a:t>
            </a:r>
            <a:endParaRPr lang="en-US" u="sng" dirty="0">
              <a:latin typeface="Chiller" panose="04020404031007020602" pitchFamily="82" charset="0"/>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091" y="251460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210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up</a:t>
            </a:r>
            <a:endParaRPr lang="en-US" dirty="0"/>
          </a:p>
        </p:txBody>
      </p:sp>
      <p:sp>
        <p:nvSpPr>
          <p:cNvPr id="3" name="Content Placeholder 2"/>
          <p:cNvSpPr>
            <a:spLocks noGrp="1"/>
          </p:cNvSpPr>
          <p:nvPr>
            <p:ph idx="1"/>
          </p:nvPr>
        </p:nvSpPr>
        <p:spPr/>
        <p:txBody>
          <a:bodyPr/>
          <a:lstStyle/>
          <a:p>
            <a:pPr marL="0" indent="0">
              <a:buNone/>
            </a:pPr>
            <a:r>
              <a:rPr lang="en-US" dirty="0" smtClean="0"/>
              <a:t>You give up life, and get burned and eaten by the monster. Giving up was never a good idea. GO TO HELL!</a:t>
            </a:r>
          </a:p>
          <a:p>
            <a:pPr marL="0" indent="0">
              <a:buNone/>
            </a:pPr>
            <a:endParaRPr lang="en-US" dirty="0"/>
          </a:p>
          <a:p>
            <a:pPr marL="0" indent="0">
              <a:buNone/>
            </a:pPr>
            <a:r>
              <a:rPr lang="en-US" u="sng" dirty="0" smtClean="0">
                <a:latin typeface="Chiller" panose="04020404031007020602" pitchFamily="82" charset="0"/>
                <a:hlinkClick r:id="rId2" action="ppaction://hlinksldjump"/>
              </a:rPr>
              <a:t>One Step Back</a:t>
            </a:r>
            <a:endParaRPr lang="en-US" u="sng" dirty="0" smtClean="0">
              <a:latin typeface="Chiller" panose="04020404031007020602" pitchFamily="82" charset="0"/>
            </a:endParaRPr>
          </a:p>
          <a:p>
            <a:pPr marL="0" indent="0">
              <a:buNone/>
            </a:pP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Back to Start</a:t>
            </a:r>
            <a:endParaRPr lang="en-US" u="sng" dirty="0">
              <a:latin typeface="Chiller" panose="04020404031007020602" pitchFamily="82" charset="0"/>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200400"/>
            <a:ext cx="38100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491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a:t>
            </a:r>
            <a:endParaRPr lang="en-US" dirty="0"/>
          </a:p>
        </p:txBody>
      </p:sp>
      <p:sp>
        <p:nvSpPr>
          <p:cNvPr id="3" name="Content Placeholder 2"/>
          <p:cNvSpPr>
            <a:spLocks noGrp="1"/>
          </p:cNvSpPr>
          <p:nvPr>
            <p:ph idx="1"/>
          </p:nvPr>
        </p:nvSpPr>
        <p:spPr/>
        <p:txBody>
          <a:bodyPr/>
          <a:lstStyle/>
          <a:p>
            <a:pPr marL="0" indent="0">
              <a:buNone/>
            </a:pPr>
            <a:r>
              <a:rPr lang="en-US" dirty="0" smtClean="0"/>
              <a:t>You choose to fight, you have two choices:</a:t>
            </a:r>
          </a:p>
          <a:p>
            <a:pPr marL="0" indent="0">
              <a:buNone/>
            </a:pPr>
            <a:r>
              <a:rPr lang="en-US" u="sng" dirty="0" smtClean="0">
                <a:latin typeface="Chiller" panose="04020404031007020602" pitchFamily="82" charset="0"/>
                <a:hlinkClick r:id="rId2" action="ppaction://hlinksldjump"/>
              </a:rPr>
              <a:t>Get out your sword and use your immunity to fire</a:t>
            </a:r>
            <a:endParaRPr lang="en-US" u="sng" dirty="0" smtClean="0">
              <a:latin typeface="Chiller" panose="04020404031007020602" pitchFamily="82" charset="0"/>
            </a:endParaRPr>
          </a:p>
          <a:p>
            <a:pPr marL="0" indent="0">
              <a:buNone/>
            </a:pP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Punch the devil</a:t>
            </a:r>
            <a:endParaRPr lang="en-US" u="sng" dirty="0">
              <a:latin typeface="Chiller" panose="04020404031007020602" pitchFamily="82" charset="0"/>
            </a:endParaRPr>
          </a:p>
        </p:txBody>
      </p:sp>
      <p:pic>
        <p:nvPicPr>
          <p:cNvPr id="15362" name="Picture 2" descr="C:\Users\lzou3409\AppData\Local\Microsoft\Windows\Temporary Internet Files\Content.IE5\GAU2672C\swinging-muramasa-attack-ic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952147"/>
            <a:ext cx="2235249" cy="1397049"/>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352800"/>
            <a:ext cx="18097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605770"/>
            <a:ext cx="31146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984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Go back home using Computer Tech</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Arial" panose="020B0604020202020204" pitchFamily="34" charset="0"/>
                <a:cs typeface="Arial" panose="020B0604020202020204" pitchFamily="34" charset="0"/>
              </a:rPr>
              <a:t>You couldn’t change your life. Since you decided to go home, you did the coding wrong, so now you are sent to a volcano. You are burnt in lava, and never found. Rest In Peace.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u="sng" dirty="0" smtClean="0">
                <a:solidFill>
                  <a:schemeClr val="tx2"/>
                </a:solidFill>
                <a:latin typeface="Chiller" panose="04020404031007020602" pitchFamily="82" charset="0"/>
                <a:hlinkClick r:id="rId2" action="ppaction://hlinksldjump"/>
              </a:rPr>
              <a:t>One step back</a:t>
            </a:r>
            <a:endParaRPr lang="en-US" u="sng" dirty="0" smtClean="0">
              <a:solidFill>
                <a:schemeClr val="tx2"/>
              </a:solidFill>
              <a:latin typeface="Chiller" panose="04020404031007020602" pitchFamily="82" charset="0"/>
            </a:endParaRPr>
          </a:p>
          <a:p>
            <a:pPr marL="0" indent="0">
              <a:buNone/>
            </a:pPr>
            <a:endParaRPr lang="en-US" u="sng" dirty="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3" action="ppaction://hlinksldjump"/>
              </a:rPr>
              <a:t>Back to Start</a:t>
            </a:r>
            <a:endParaRPr lang="en-US" u="sng" dirty="0">
              <a:solidFill>
                <a:schemeClr val="tx2"/>
              </a:solidFill>
              <a:latin typeface="Chiller" panose="04020404031007020602" pitchFamily="82"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114800"/>
            <a:ext cx="27146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668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Punch the devil</a:t>
            </a:r>
            <a:endParaRPr lang="en-US" dirty="0"/>
          </a:p>
        </p:txBody>
      </p:sp>
      <p:sp>
        <p:nvSpPr>
          <p:cNvPr id="3" name="Content Placeholder 2"/>
          <p:cNvSpPr>
            <a:spLocks noGrp="1"/>
          </p:cNvSpPr>
          <p:nvPr>
            <p:ph idx="1"/>
          </p:nvPr>
        </p:nvSpPr>
        <p:spPr/>
        <p:txBody>
          <a:bodyPr/>
          <a:lstStyle/>
          <a:p>
            <a:pPr marL="0" indent="0">
              <a:buNone/>
            </a:pPr>
            <a:r>
              <a:rPr lang="en-US" dirty="0" smtClean="0"/>
              <a:t>You get burned by the devil, and you’re cursed, so now you have no choice, but to spend the rest of your life in hell.</a:t>
            </a:r>
          </a:p>
          <a:p>
            <a:pPr marL="0" indent="0">
              <a:buNone/>
            </a:pPr>
            <a:endParaRPr lang="en-US" dirty="0"/>
          </a:p>
          <a:p>
            <a:pPr marL="0" indent="0">
              <a:buNone/>
            </a:pPr>
            <a:r>
              <a:rPr lang="en-US" u="sng" dirty="0" smtClean="0">
                <a:latin typeface="Chiller" panose="04020404031007020602" pitchFamily="82" charset="0"/>
                <a:hlinkClick r:id="rId2" action="ppaction://hlinksldjump"/>
              </a:rPr>
              <a:t>One step back</a:t>
            </a:r>
            <a:endParaRPr lang="en-US" u="sng" dirty="0" smtClean="0">
              <a:latin typeface="Chiller" panose="04020404031007020602" pitchFamily="82" charset="0"/>
            </a:endParaRPr>
          </a:p>
          <a:p>
            <a:pPr marL="0" indent="0">
              <a:buNone/>
            </a:pP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Back to start</a:t>
            </a:r>
            <a:endParaRPr lang="en-US" u="sng" dirty="0">
              <a:latin typeface="Chiller" panose="04020404031007020602" pitchFamily="82" charset="0"/>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200400"/>
            <a:ext cx="38100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543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 out your sword and immunity to fire</a:t>
            </a:r>
            <a:endParaRPr lang="en-US" dirty="0"/>
          </a:p>
        </p:txBody>
      </p:sp>
      <p:sp>
        <p:nvSpPr>
          <p:cNvPr id="3" name="Content Placeholder 2"/>
          <p:cNvSpPr>
            <a:spLocks noGrp="1"/>
          </p:cNvSpPr>
          <p:nvPr>
            <p:ph idx="1"/>
          </p:nvPr>
        </p:nvSpPr>
        <p:spPr/>
        <p:txBody>
          <a:bodyPr/>
          <a:lstStyle/>
          <a:p>
            <a:pPr marL="0" indent="0">
              <a:buNone/>
            </a:pPr>
            <a:r>
              <a:rPr lang="en-US" dirty="0" smtClean="0"/>
              <a:t>You get burned by the devil, but you’re immune to fire. You come in with a awesome slash, and then bang! You kill the devil, and the devil falls! YOU WIN all three TRIALS! </a:t>
            </a:r>
          </a:p>
          <a:p>
            <a:pPr marL="0" indent="0">
              <a:buNone/>
            </a:pPr>
            <a:r>
              <a:rPr lang="en-US" u="sng" dirty="0" smtClean="0">
                <a:latin typeface="Chiller" panose="04020404031007020602" pitchFamily="82" charset="0"/>
                <a:hlinkClick r:id="rId2" action="ppaction://hlinksldjump"/>
              </a:rPr>
              <a:t>Continue</a:t>
            </a: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Back one Step</a:t>
            </a:r>
            <a:endParaRPr lang="en-US" u="sng" dirty="0" smtClean="0">
              <a:latin typeface="Chiller" panose="04020404031007020602" pitchFamily="82" charset="0"/>
            </a:endParaRPr>
          </a:p>
          <a:p>
            <a:pPr marL="0" indent="0">
              <a:buNone/>
            </a:pPr>
            <a:r>
              <a:rPr lang="en-US" u="sng" dirty="0" smtClean="0">
                <a:latin typeface="Chiller" panose="04020404031007020602" pitchFamily="82" charset="0"/>
                <a:hlinkClick r:id="rId4" action="ppaction://hlinksldjump"/>
              </a:rPr>
              <a:t>Back to Start</a:t>
            </a:r>
            <a:endParaRPr lang="en-US" u="sng" dirty="0">
              <a:latin typeface="Chiller" panose="04020404031007020602" pitchFamily="82" charset="0"/>
            </a:endParaRPr>
          </a:p>
        </p:txBody>
      </p:sp>
      <p:pic>
        <p:nvPicPr>
          <p:cNvPr id="16386" name="Picture 2" descr="C:\Users\lzou3409\AppData\Local\Microsoft\Windows\Temporary Internet Files\Content.IE5\17B0JZX2\170688_oman1996_victory-cat[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429000"/>
            <a:ext cx="3429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16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a:t>
            </a:r>
            <a:endParaRPr lang="en-US" dirty="0"/>
          </a:p>
        </p:txBody>
      </p:sp>
      <p:sp>
        <p:nvSpPr>
          <p:cNvPr id="3" name="Content Placeholder 2"/>
          <p:cNvSpPr>
            <a:spLocks noGrp="1"/>
          </p:cNvSpPr>
          <p:nvPr>
            <p:ph idx="1"/>
          </p:nvPr>
        </p:nvSpPr>
        <p:spPr/>
        <p:txBody>
          <a:bodyPr/>
          <a:lstStyle/>
          <a:p>
            <a:pPr marL="0" indent="0">
              <a:buNone/>
            </a:pPr>
            <a:r>
              <a:rPr lang="en-US" dirty="0" smtClean="0"/>
              <a:t>Gru has no choice, but give you the minions, but you have one last choice:</a:t>
            </a:r>
          </a:p>
          <a:p>
            <a:pPr marL="0" indent="0">
              <a:buNone/>
            </a:pPr>
            <a:r>
              <a:rPr lang="en-US" u="sng" dirty="0" smtClean="0">
                <a:latin typeface="Chiller" panose="04020404031007020602" pitchFamily="82" charset="0"/>
                <a:hlinkClick r:id="rId2" action="ppaction://hlinksldjump"/>
              </a:rPr>
              <a:t>Go home</a:t>
            </a:r>
            <a:endParaRPr lang="en-US" u="sng" dirty="0" smtClean="0">
              <a:latin typeface="Chiller" panose="04020404031007020602" pitchFamily="82" charset="0"/>
            </a:endParaRPr>
          </a:p>
          <a:p>
            <a:pPr marL="0" indent="0">
              <a:buNone/>
            </a:pP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Explore</a:t>
            </a:r>
            <a:endParaRPr lang="en-US" u="sng" dirty="0" smtClean="0">
              <a:latin typeface="Chiller" panose="04020404031007020602" pitchFamily="82" charset="0"/>
            </a:endParaRPr>
          </a:p>
          <a:p>
            <a:pPr marL="0" indent="0">
              <a:buNone/>
            </a:pPr>
            <a:endParaRPr lang="en-US" dirty="0"/>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90800"/>
            <a:ext cx="18954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621973"/>
            <a:ext cx="131445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716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home</a:t>
            </a:r>
            <a:endParaRPr lang="en-US" dirty="0"/>
          </a:p>
        </p:txBody>
      </p:sp>
      <p:sp>
        <p:nvSpPr>
          <p:cNvPr id="3" name="Content Placeholder 2"/>
          <p:cNvSpPr>
            <a:spLocks noGrp="1"/>
          </p:cNvSpPr>
          <p:nvPr>
            <p:ph idx="1"/>
          </p:nvPr>
        </p:nvSpPr>
        <p:spPr/>
        <p:txBody>
          <a:bodyPr/>
          <a:lstStyle/>
          <a:p>
            <a:pPr marL="0" indent="0">
              <a:buNone/>
            </a:pPr>
            <a:r>
              <a:rPr lang="en-US" dirty="0" smtClean="0"/>
              <a:t>You win, and you saved the minions! You have all the minions at your house, and you lived happily ever after! </a:t>
            </a:r>
          </a:p>
          <a:p>
            <a:pPr marL="0" indent="0">
              <a:buNone/>
            </a:pPr>
            <a:endParaRPr lang="en-US" dirty="0"/>
          </a:p>
          <a:p>
            <a:pPr marL="0" indent="0">
              <a:buNone/>
            </a:pPr>
            <a:r>
              <a:rPr lang="en-US" u="sng" dirty="0" smtClean="0">
                <a:latin typeface="Chiller" panose="04020404031007020602" pitchFamily="82" charset="0"/>
                <a:hlinkClick r:id="rId2" action="ppaction://hlinksldjump"/>
              </a:rPr>
              <a:t>Credits</a:t>
            </a:r>
            <a:endParaRPr lang="en-US" u="sng" dirty="0">
              <a:latin typeface="Chiller" panose="04020404031007020602" pitchFamily="82"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3200400"/>
            <a:ext cx="34099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2027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a:t>
            </a:r>
            <a:endParaRPr lang="en-US" dirty="0"/>
          </a:p>
        </p:txBody>
      </p:sp>
      <p:sp>
        <p:nvSpPr>
          <p:cNvPr id="3" name="Content Placeholder 2"/>
          <p:cNvSpPr>
            <a:spLocks noGrp="1"/>
          </p:cNvSpPr>
          <p:nvPr>
            <p:ph idx="1"/>
          </p:nvPr>
        </p:nvSpPr>
        <p:spPr/>
        <p:txBody>
          <a:bodyPr/>
          <a:lstStyle/>
          <a:p>
            <a:pPr marL="0" indent="0">
              <a:buNone/>
            </a:pPr>
            <a:r>
              <a:rPr lang="en-US" dirty="0" smtClean="0"/>
              <a:t>Since Gru wants you to go home, he kills you by freezing you with the freeze ray, then chopping your head off. RIP. Gru is the devil. </a:t>
            </a:r>
          </a:p>
          <a:p>
            <a:pPr marL="0" indent="0">
              <a:buNone/>
            </a:pPr>
            <a:endParaRPr lang="en-US" dirty="0"/>
          </a:p>
          <a:p>
            <a:pPr marL="0" indent="0">
              <a:buNone/>
            </a:pPr>
            <a:r>
              <a:rPr lang="en-US" u="sng" dirty="0" smtClean="0">
                <a:latin typeface="Chiller" panose="04020404031007020602" pitchFamily="82" charset="0"/>
                <a:hlinkClick r:id="rId2" action="ppaction://hlinksldjump"/>
              </a:rPr>
              <a:t>One step back</a:t>
            </a:r>
            <a:endParaRPr lang="en-US" u="sng" dirty="0" smtClean="0">
              <a:latin typeface="Chiller" panose="04020404031007020602" pitchFamily="82" charset="0"/>
            </a:endParaRPr>
          </a:p>
          <a:p>
            <a:pPr marL="0" indent="0">
              <a:buNone/>
            </a:pP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Back to Start</a:t>
            </a:r>
            <a:endParaRPr lang="en-US" u="sng" dirty="0">
              <a:latin typeface="Chiller" panose="04020404031007020602" pitchFamily="82" charset="0"/>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875" y="3124200"/>
            <a:ext cx="36576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03539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Gabriola" panose="04040605051002020D02" pitchFamily="82" charset="0"/>
              </a:rPr>
              <a:t>A last message from the author:</a:t>
            </a:r>
          </a:p>
          <a:p>
            <a:pPr marL="0" indent="0">
              <a:buNone/>
            </a:pPr>
            <a:r>
              <a:rPr lang="en-US" dirty="0" smtClean="0">
                <a:latin typeface="Gabriola" panose="04040605051002020D02" pitchFamily="82" charset="0"/>
              </a:rPr>
              <a:t>Thanks for playing. Thank you for all your support.</a:t>
            </a:r>
          </a:p>
          <a:p>
            <a:pPr marL="0" indent="0">
              <a:buNone/>
            </a:pPr>
            <a:r>
              <a:rPr lang="en-US" dirty="0" smtClean="0">
                <a:latin typeface="Gabriola" panose="04040605051002020D02" pitchFamily="82" charset="0"/>
              </a:rPr>
              <a:t>Over 2 hours of work.</a:t>
            </a:r>
          </a:p>
          <a:p>
            <a:pPr marL="0" indent="0">
              <a:buNone/>
            </a:pPr>
            <a:r>
              <a:rPr lang="en-US" dirty="0" smtClean="0">
                <a:latin typeface="Gabriola" panose="04040605051002020D02" pitchFamily="82" charset="0"/>
              </a:rPr>
              <a:t>Watch </a:t>
            </a:r>
            <a:r>
              <a:rPr lang="en-US" dirty="0" err="1" smtClean="0">
                <a:latin typeface="Gabriola" panose="04040605051002020D02" pitchFamily="82" charset="0"/>
              </a:rPr>
              <a:t>Ssundee</a:t>
            </a:r>
            <a:r>
              <a:rPr lang="en-US" dirty="0" smtClean="0">
                <a:latin typeface="Gabriola" panose="04040605051002020D02" pitchFamily="82" charset="0"/>
              </a:rPr>
              <a:t> and </a:t>
            </a:r>
            <a:r>
              <a:rPr lang="en-US" dirty="0" err="1" smtClean="0">
                <a:latin typeface="Gabriola" panose="04040605051002020D02" pitchFamily="82" charset="0"/>
              </a:rPr>
              <a:t>Popularmmos</a:t>
            </a:r>
            <a:r>
              <a:rPr lang="en-US" dirty="0" smtClean="0">
                <a:latin typeface="Gabriola" panose="04040605051002020D02" pitchFamily="82" charset="0"/>
              </a:rPr>
              <a:t> on </a:t>
            </a:r>
            <a:r>
              <a:rPr lang="en-US" dirty="0" err="1" smtClean="0">
                <a:latin typeface="Gabriola" panose="04040605051002020D02" pitchFamily="82" charset="0"/>
              </a:rPr>
              <a:t>Youtube</a:t>
            </a:r>
            <a:r>
              <a:rPr lang="en-US" dirty="0" smtClean="0">
                <a:latin typeface="Gabriola" panose="04040605051002020D02" pitchFamily="82" charset="0"/>
              </a:rPr>
              <a:t>.</a:t>
            </a:r>
          </a:p>
          <a:p>
            <a:pPr marL="0" indent="0">
              <a:buNone/>
            </a:pPr>
            <a:r>
              <a:rPr lang="en-US" dirty="0" smtClean="0">
                <a:latin typeface="Gabriola" panose="04040605051002020D02" pitchFamily="82" charset="0"/>
              </a:rPr>
              <a:t>Thanks, once again.</a:t>
            </a:r>
          </a:p>
          <a:p>
            <a:pPr marL="0" indent="0">
              <a:buNone/>
            </a:pPr>
            <a:r>
              <a:rPr lang="en-US" dirty="0" smtClean="0">
                <a:latin typeface="Gabriola" panose="04040605051002020D02" pitchFamily="82" charset="0"/>
              </a:rPr>
              <a:t>But Gru says I WILL RETURN! Gru is the DEVIL!</a:t>
            </a:r>
          </a:p>
          <a:p>
            <a:pPr marL="0" indent="0">
              <a:buNone/>
            </a:pPr>
            <a:r>
              <a:rPr lang="en-US" u="sng" dirty="0" smtClean="0">
                <a:latin typeface="Chiller" panose="04020404031007020602" pitchFamily="82" charset="0"/>
                <a:hlinkClick r:id="rId2" action="ppaction://hlinksldjump"/>
              </a:rPr>
              <a:t>Back to Start</a:t>
            </a:r>
            <a:endParaRPr lang="en-US" u="sng" dirty="0">
              <a:latin typeface="Chiller" panose="04020404031007020602" pitchFamily="82"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385" y="5029200"/>
            <a:ext cx="27146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530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Go and Save the Minions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Gru orders to do 3 trials to save the minions.</a:t>
            </a:r>
          </a:p>
          <a:p>
            <a:pPr marL="0" indent="0">
              <a:buNone/>
            </a:pPr>
            <a:endParaRPr lang="en-US" dirty="0"/>
          </a:p>
          <a:p>
            <a:pPr marL="0" indent="0">
              <a:buNone/>
            </a:pPr>
            <a:endParaRPr lang="en-US" dirty="0" smtClean="0"/>
          </a:p>
          <a:p>
            <a:pPr marL="0" indent="0">
              <a:buNone/>
            </a:pPr>
            <a:r>
              <a:rPr lang="en-US" u="sng" dirty="0" smtClean="0">
                <a:solidFill>
                  <a:schemeClr val="tx2"/>
                </a:solidFill>
                <a:latin typeface="Chiller" panose="04020404031007020602" pitchFamily="82" charset="0"/>
                <a:hlinkClick r:id="rId2" action="ppaction://hlinksldjump"/>
              </a:rPr>
              <a:t>Fight Gru</a:t>
            </a:r>
            <a:endParaRPr lang="en-US" u="sng" dirty="0">
              <a:solidFill>
                <a:schemeClr val="tx2"/>
              </a:solidFill>
              <a:latin typeface="Chiller" panose="04020404031007020602" pitchFamily="82" charset="0"/>
            </a:endParaRPr>
          </a:p>
          <a:p>
            <a:pPr marL="0" indent="0">
              <a:buNone/>
            </a:pPr>
            <a:endParaRPr lang="en-US" u="sng" dirty="0" smtClean="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3" action="ppaction://hlinksldjump"/>
              </a:rPr>
              <a:t>Wait</a:t>
            </a:r>
            <a:r>
              <a:rPr lang="en-US" dirty="0">
                <a:solidFill>
                  <a:schemeClr val="tx2"/>
                </a:solidFill>
                <a:latin typeface="Arial" panose="020B0604020202020204" pitchFamily="34" charset="0"/>
                <a:cs typeface="Arial" panose="020B0604020202020204" pitchFamily="34" charset="0"/>
              </a:rPr>
              <a:t>	</a:t>
            </a:r>
            <a:r>
              <a:rPr lang="en-US" dirty="0" smtClean="0">
                <a:solidFill>
                  <a:schemeClr val="tx2"/>
                </a:solidFill>
                <a:latin typeface="Arial" panose="020B0604020202020204" pitchFamily="34" charset="0"/>
                <a:cs typeface="Arial" panose="020B0604020202020204" pitchFamily="34" charset="0"/>
              </a:rPr>
              <a:t>					</a:t>
            </a:r>
            <a:r>
              <a:rPr lang="en-US" sz="1500" dirty="0" smtClean="0">
                <a:solidFill>
                  <a:schemeClr val="tx2"/>
                </a:solidFill>
                <a:latin typeface="Arial" panose="020B0604020202020204" pitchFamily="34" charset="0"/>
                <a:cs typeface="Arial" panose="020B0604020202020204" pitchFamily="34" charset="0"/>
              </a:rPr>
              <a:t>Fire, water, Boss </a:t>
            </a:r>
            <a:r>
              <a:rPr lang="en-US" sz="1300" dirty="0" smtClean="0">
                <a:solidFill>
                  <a:schemeClr val="tx2"/>
                </a:solidFill>
                <a:latin typeface="Arial" panose="020B0604020202020204" pitchFamily="34" charset="0"/>
                <a:cs typeface="Arial" panose="020B0604020202020204" pitchFamily="34" charset="0"/>
              </a:rPr>
              <a:t>Battle!</a:t>
            </a:r>
            <a:endParaRPr lang="en-US" sz="1300" u="sng" dirty="0" smtClean="0">
              <a:solidFill>
                <a:schemeClr val="tx2"/>
              </a:solidFill>
              <a:latin typeface="Chiller" panose="04020404031007020602" pitchFamily="82" charset="0"/>
            </a:endParaRPr>
          </a:p>
          <a:p>
            <a:pPr marL="0" indent="0">
              <a:buNone/>
            </a:pPr>
            <a:endParaRPr lang="en-US" u="sng" dirty="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4" action="ppaction://hlinksldjump"/>
              </a:rPr>
              <a:t>Do the 3 trials </a:t>
            </a:r>
            <a:endParaRPr lang="en-US" u="sng" dirty="0">
              <a:solidFill>
                <a:schemeClr val="tx2"/>
              </a:solidFill>
              <a:latin typeface="Chiller" panose="04020404031007020602" pitchFamily="82" charset="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0691" y="2209800"/>
            <a:ext cx="19050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102677"/>
            <a:ext cx="19431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7136" y="2590799"/>
            <a:ext cx="1066800" cy="145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645" y="2666564"/>
            <a:ext cx="1118755" cy="145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2685182"/>
            <a:ext cx="1527464" cy="144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137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Fight Gru</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dirty="0" smtClean="0"/>
              <a:t> You fall down the lab, and you get hit by the mighty Gru. You eventually fail, and he turned you into ice using his Freeze Ray. Rest in Peace.</a:t>
            </a:r>
          </a:p>
          <a:p>
            <a:pPr marL="0" indent="0">
              <a:buNone/>
            </a:pPr>
            <a:endParaRPr lang="en-US" dirty="0" smtClean="0"/>
          </a:p>
          <a:p>
            <a:pPr marL="0" indent="0">
              <a:buNone/>
            </a:pPr>
            <a:r>
              <a:rPr lang="en-US" u="sng" dirty="0" smtClean="0">
                <a:solidFill>
                  <a:schemeClr val="tx2"/>
                </a:solidFill>
                <a:latin typeface="Chiller" panose="04020404031007020602" pitchFamily="82" charset="0"/>
                <a:hlinkClick r:id="rId2" action="ppaction://hlinksldjump"/>
              </a:rPr>
              <a:t>One step back</a:t>
            </a:r>
            <a:endParaRPr lang="en-US" u="sng" dirty="0" smtClean="0">
              <a:solidFill>
                <a:schemeClr val="tx2"/>
              </a:solidFill>
              <a:latin typeface="Chiller" panose="04020404031007020602" pitchFamily="82" charset="0"/>
            </a:endParaRPr>
          </a:p>
          <a:p>
            <a:pPr marL="0" indent="0">
              <a:buNone/>
            </a:pPr>
            <a:endParaRPr lang="en-US" u="sng" dirty="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3" action="ppaction://hlinksldjump"/>
              </a:rPr>
              <a:t>Back to the start</a:t>
            </a:r>
            <a:endParaRPr lang="en-US" u="sng" dirty="0">
              <a:solidFill>
                <a:schemeClr val="tx2"/>
              </a:solidFill>
              <a:latin typeface="Chiller" panose="04020404031007020602" pitchFamily="82" charset="0"/>
            </a:endParaRPr>
          </a:p>
          <a:p>
            <a:pPr marL="0" indent="0">
              <a:buNone/>
            </a:pP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3505200"/>
            <a:ext cx="2343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3436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dirty="0" smtClean="0"/>
              <a:t>Wait</a:t>
            </a:r>
            <a:endParaRPr lang="en-US" dirty="0"/>
          </a:p>
        </p:txBody>
      </p:sp>
      <p:sp>
        <p:nvSpPr>
          <p:cNvPr id="3" name="Content Placeholder 2"/>
          <p:cNvSpPr>
            <a:spLocks noGrp="1"/>
          </p:cNvSpPr>
          <p:nvPr>
            <p:ph idx="1"/>
          </p:nvPr>
        </p:nvSpPr>
        <p:spPr/>
        <p:txBody>
          <a:bodyPr/>
          <a:lstStyle/>
          <a:p>
            <a:pPr marL="0" indent="0">
              <a:buNone/>
            </a:pPr>
            <a:r>
              <a:rPr lang="en-US" dirty="0" smtClean="0"/>
              <a:t>Gru rushes you, and kills you with the Freeze Ray. Good Job. RIP. </a:t>
            </a:r>
          </a:p>
          <a:p>
            <a:pPr marL="0" indent="0">
              <a:buNone/>
            </a:pPr>
            <a:r>
              <a:rPr lang="en-US" dirty="0"/>
              <a:t/>
            </a:r>
            <a:br>
              <a:rPr lang="en-US" dirty="0"/>
            </a:br>
            <a:r>
              <a:rPr lang="en-US" u="sng" dirty="0" smtClean="0">
                <a:solidFill>
                  <a:schemeClr val="tx2"/>
                </a:solidFill>
                <a:latin typeface="Chiller" panose="04020404031007020602" pitchFamily="82" charset="0"/>
                <a:hlinkClick r:id="rId2" action="ppaction://hlinksldjump"/>
              </a:rPr>
              <a:t>One step back</a:t>
            </a:r>
            <a:endParaRPr lang="en-US" u="sng" dirty="0" smtClean="0">
              <a:solidFill>
                <a:schemeClr val="tx2"/>
              </a:solidFill>
              <a:latin typeface="Chiller" panose="04020404031007020602" pitchFamily="82" charset="0"/>
            </a:endParaRPr>
          </a:p>
          <a:p>
            <a:pPr marL="0" indent="0">
              <a:buNone/>
            </a:pPr>
            <a:endParaRPr lang="en-US" u="sng" dirty="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3" action="ppaction://hlinksldjump"/>
              </a:rPr>
              <a:t>Go back to start</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895600"/>
            <a:ext cx="18573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026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 3 trials</a:t>
            </a:r>
            <a:endParaRPr lang="en-US" dirty="0"/>
          </a:p>
        </p:txBody>
      </p:sp>
      <p:sp>
        <p:nvSpPr>
          <p:cNvPr id="3" name="Content Placeholder 2"/>
          <p:cNvSpPr>
            <a:spLocks noGrp="1"/>
          </p:cNvSpPr>
          <p:nvPr>
            <p:ph idx="1"/>
          </p:nvPr>
        </p:nvSpPr>
        <p:spPr/>
        <p:txBody>
          <a:bodyPr/>
          <a:lstStyle/>
          <a:p>
            <a:pPr marL="0" indent="0">
              <a:buNone/>
            </a:pPr>
            <a:r>
              <a:rPr lang="en-US" dirty="0" smtClean="0"/>
              <a:t>Gru is happy, and gives you a choice. Fire or water. The boss battle branch would be the last branch you would have to do. </a:t>
            </a:r>
          </a:p>
          <a:p>
            <a:pPr marL="0" indent="0">
              <a:buNone/>
            </a:pPr>
            <a:endParaRPr lang="en-US" dirty="0"/>
          </a:p>
          <a:p>
            <a:pPr marL="0" indent="0">
              <a:buNone/>
            </a:pPr>
            <a:r>
              <a:rPr lang="en-US" u="sng" dirty="0" smtClean="0">
                <a:solidFill>
                  <a:schemeClr val="tx2"/>
                </a:solidFill>
                <a:latin typeface="Chiller" panose="04020404031007020602" pitchFamily="82" charset="0"/>
                <a:hlinkClick r:id="rId2" action="ppaction://hlinksldjump"/>
              </a:rPr>
              <a:t>Water Branch</a:t>
            </a:r>
            <a:endParaRPr lang="en-US" u="sng" dirty="0" smtClean="0">
              <a:solidFill>
                <a:schemeClr val="tx2"/>
              </a:solidFill>
              <a:latin typeface="Chiller" panose="04020404031007020602" pitchFamily="82" charset="0"/>
            </a:endParaRPr>
          </a:p>
          <a:p>
            <a:pPr marL="0" indent="0">
              <a:buNone/>
            </a:pPr>
            <a:endParaRPr lang="en-US" u="sng" dirty="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3" action="ppaction://hlinksldjump"/>
              </a:rPr>
              <a:t>Fire Branch</a:t>
            </a:r>
            <a:endParaRPr lang="en-US" u="sng" dirty="0">
              <a:solidFill>
                <a:schemeClr val="tx2"/>
              </a:solidFill>
              <a:latin typeface="Chiller" panose="04020404031007020602" pitchFamily="82"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200400"/>
            <a:ext cx="27336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5105400"/>
            <a:ext cx="16002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531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Branch</a:t>
            </a:r>
            <a:endParaRPr lang="en-US" dirty="0"/>
          </a:p>
        </p:txBody>
      </p:sp>
      <p:sp>
        <p:nvSpPr>
          <p:cNvPr id="3" name="Content Placeholder 2"/>
          <p:cNvSpPr>
            <a:spLocks noGrp="1"/>
          </p:cNvSpPr>
          <p:nvPr>
            <p:ph idx="1"/>
          </p:nvPr>
        </p:nvSpPr>
        <p:spPr/>
        <p:txBody>
          <a:bodyPr/>
          <a:lstStyle/>
          <a:p>
            <a:pPr marL="0" indent="0">
              <a:buNone/>
            </a:pPr>
            <a:r>
              <a:rPr lang="en-US" dirty="0" smtClean="0"/>
              <a:t>Don’t assume that fire brings you to the fire branch. You got burned. Good night. RIP.</a:t>
            </a:r>
          </a:p>
          <a:p>
            <a:pPr marL="0" indent="0">
              <a:buNone/>
            </a:pPr>
            <a:endParaRPr lang="en-US" dirty="0"/>
          </a:p>
          <a:p>
            <a:pPr marL="0" indent="0">
              <a:buNone/>
            </a:pPr>
            <a:r>
              <a:rPr lang="en-US" u="sng" dirty="0" smtClean="0">
                <a:latin typeface="Chiller" panose="04020404031007020602" pitchFamily="82" charset="0"/>
                <a:hlinkClick r:id="rId2" action="ppaction://hlinksldjump"/>
              </a:rPr>
              <a:t>One step back</a:t>
            </a:r>
            <a:endParaRPr lang="en-US" u="sng" dirty="0" smtClean="0">
              <a:latin typeface="Chiller" panose="04020404031007020602" pitchFamily="82" charset="0"/>
            </a:endParaRPr>
          </a:p>
          <a:p>
            <a:pPr marL="0" indent="0">
              <a:buNone/>
            </a:pPr>
            <a:endParaRPr lang="en-US" u="sng" dirty="0">
              <a:latin typeface="Chiller" panose="04020404031007020602" pitchFamily="82" charset="0"/>
            </a:endParaRPr>
          </a:p>
          <a:p>
            <a:pPr marL="0" indent="0">
              <a:buNone/>
            </a:pPr>
            <a:r>
              <a:rPr lang="en-US" u="sng" dirty="0" smtClean="0">
                <a:latin typeface="Chiller" panose="04020404031007020602" pitchFamily="82" charset="0"/>
                <a:hlinkClick r:id="rId3" action="ppaction://hlinksldjump"/>
              </a:rPr>
              <a:t>Back to start</a:t>
            </a:r>
            <a:endParaRPr lang="en-US" u="sng" dirty="0">
              <a:latin typeface="Chiller" panose="04020404031007020602" pitchFamily="82"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124200"/>
            <a:ext cx="19335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018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Branch</a:t>
            </a:r>
            <a:endParaRPr lang="en-US" dirty="0"/>
          </a:p>
        </p:txBody>
      </p:sp>
      <p:sp>
        <p:nvSpPr>
          <p:cNvPr id="3" name="Content Placeholder 2"/>
          <p:cNvSpPr>
            <a:spLocks noGrp="1"/>
          </p:cNvSpPr>
          <p:nvPr>
            <p:ph idx="1"/>
          </p:nvPr>
        </p:nvSpPr>
        <p:spPr/>
        <p:txBody>
          <a:bodyPr/>
          <a:lstStyle/>
          <a:p>
            <a:pPr marL="0" indent="0">
              <a:buNone/>
            </a:pPr>
            <a:r>
              <a:rPr lang="en-US" dirty="0" smtClean="0"/>
              <a:t> In this branch, you must swim, hold your breath, and save 10 minions in just 45 minutes, or else, you head would be chopped off by Gru.</a:t>
            </a:r>
          </a:p>
          <a:p>
            <a:pPr marL="0" indent="0">
              <a:buNone/>
            </a:pPr>
            <a:r>
              <a:rPr lang="en-US" dirty="0" smtClean="0"/>
              <a:t>You have 3 clans that you could save. Each clan has 10 minions. Choose wisely. Good luck.</a:t>
            </a:r>
          </a:p>
          <a:p>
            <a:pPr marL="0" indent="0">
              <a:buNone/>
            </a:pPr>
            <a:r>
              <a:rPr lang="en-US" u="sng" dirty="0" smtClean="0">
                <a:solidFill>
                  <a:schemeClr val="tx2"/>
                </a:solidFill>
                <a:latin typeface="Chiller" panose="04020404031007020602" pitchFamily="82" charset="0"/>
                <a:hlinkClick r:id="rId2" action="ppaction://hlinksldjump"/>
              </a:rPr>
              <a:t>Kevin Clan</a:t>
            </a:r>
            <a:endParaRPr lang="en-US" u="sng" dirty="0" smtClean="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3" action="ppaction://hlinksldjump"/>
              </a:rPr>
              <a:t>Bob Clan</a:t>
            </a:r>
            <a:endParaRPr lang="en-US" u="sng" dirty="0" smtClean="0">
              <a:solidFill>
                <a:schemeClr val="tx2"/>
              </a:solidFill>
              <a:latin typeface="Chiller" panose="04020404031007020602" pitchFamily="82" charset="0"/>
            </a:endParaRPr>
          </a:p>
          <a:p>
            <a:pPr marL="0" indent="0">
              <a:buNone/>
            </a:pPr>
            <a:r>
              <a:rPr lang="en-US" u="sng" dirty="0" smtClean="0">
                <a:solidFill>
                  <a:schemeClr val="tx2"/>
                </a:solidFill>
                <a:latin typeface="Chiller" panose="04020404031007020602" pitchFamily="82" charset="0"/>
                <a:hlinkClick r:id="rId4" action="ppaction://hlinksldjump"/>
              </a:rPr>
              <a:t>Stuart Clan</a:t>
            </a:r>
            <a:r>
              <a:rPr lang="en-US" dirty="0" smtClean="0">
                <a:solidFill>
                  <a:schemeClr val="tx2"/>
                </a:solidFill>
                <a:latin typeface="Chiller" panose="04020404031007020602" pitchFamily="82" charset="0"/>
              </a:rPr>
              <a:t>	    Clan		Clan		Clan</a:t>
            </a:r>
          </a:p>
          <a:p>
            <a:pPr marL="0" indent="0">
              <a:buNone/>
            </a:pPr>
            <a:endParaRPr lang="en-US" dirty="0" smtClean="0"/>
          </a:p>
          <a:p>
            <a:pPr marL="0" indent="0">
              <a:buNone/>
            </a:pPr>
            <a:endParaRPr lang="en-US"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8534400"/>
            <a:ext cx="701040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200" y="4343400"/>
            <a:ext cx="1143000" cy="105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4448174"/>
            <a:ext cx="876300" cy="84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8835" y="4412455"/>
            <a:ext cx="91439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9404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34949"/>
      </a:dk2>
      <a:lt2>
        <a:srgbClr val="CCD1B9"/>
      </a:lt2>
      <a:accent1>
        <a:srgbClr val="C66951"/>
      </a:accent1>
      <a:accent2>
        <a:srgbClr val="BF974D"/>
      </a:accent2>
      <a:accent3>
        <a:srgbClr val="534949"/>
      </a:accent3>
      <a:accent4>
        <a:srgbClr val="87706B"/>
      </a:accent4>
      <a:accent5>
        <a:srgbClr val="CC9900"/>
      </a:accent5>
      <a:accent6>
        <a:srgbClr val="CC9900"/>
      </a:accent6>
      <a:hlink>
        <a:srgbClr val="CC9900"/>
      </a:hlink>
      <a:folHlink>
        <a:srgbClr val="CC9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TotalTime>
  <Words>1175</Words>
  <Application>Microsoft Office PowerPoint</Application>
  <PresentationFormat>On-screen Show (4:3)</PresentationFormat>
  <Paragraphs>208</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Chiller</vt:lpstr>
      <vt:lpstr>Gabriola</vt:lpstr>
      <vt:lpstr>Office Theme</vt:lpstr>
      <vt:lpstr>Minion Adventure!</vt:lpstr>
      <vt:lpstr>Starting the Journey!</vt:lpstr>
      <vt:lpstr>Go back home using Computer Tech</vt:lpstr>
      <vt:lpstr>Go and Save the Minions</vt:lpstr>
      <vt:lpstr>Fight Gru</vt:lpstr>
      <vt:lpstr>Wait</vt:lpstr>
      <vt:lpstr>Do the 3 trials</vt:lpstr>
      <vt:lpstr>Fire Branch</vt:lpstr>
      <vt:lpstr>Water Branch</vt:lpstr>
      <vt:lpstr>Kevin Clan</vt:lpstr>
      <vt:lpstr>Run</vt:lpstr>
      <vt:lpstr>Fight</vt:lpstr>
      <vt:lpstr>Wait</vt:lpstr>
      <vt:lpstr>Stop the mission</vt:lpstr>
      <vt:lpstr>Show minions sword</vt:lpstr>
      <vt:lpstr>Bob Clan</vt:lpstr>
      <vt:lpstr>Save Minions</vt:lpstr>
      <vt:lpstr>Wait</vt:lpstr>
      <vt:lpstr>Stuart Clan!</vt:lpstr>
      <vt:lpstr>Real Fire Branch!</vt:lpstr>
      <vt:lpstr>Kevin Neighborhood</vt:lpstr>
      <vt:lpstr>Stuart Neighborhood</vt:lpstr>
      <vt:lpstr>Bob Neighborhood</vt:lpstr>
      <vt:lpstr>Wait</vt:lpstr>
      <vt:lpstr>Save Minions</vt:lpstr>
      <vt:lpstr>BOSS BATTLE BRANCH!</vt:lpstr>
      <vt:lpstr>Retreat</vt:lpstr>
      <vt:lpstr>Give up</vt:lpstr>
      <vt:lpstr>Fight</vt:lpstr>
      <vt:lpstr>Punch the devil</vt:lpstr>
      <vt:lpstr>Get out your sword and immunity to fire</vt:lpstr>
      <vt:lpstr>Continue </vt:lpstr>
      <vt:lpstr>Go home</vt:lpstr>
      <vt:lpstr>Explore</vt:lpstr>
      <vt:lpstr>Credits</vt:lpstr>
    </vt:vector>
  </TitlesOfParts>
  <Company>St. Louis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Minion Adventure!</dc:title>
  <dc:creator>admin</dc:creator>
  <cp:lastModifiedBy>Kalmes, Brett A.</cp:lastModifiedBy>
  <cp:revision>21</cp:revision>
  <dcterms:created xsi:type="dcterms:W3CDTF">2015-11-03T17:58:41Z</dcterms:created>
  <dcterms:modified xsi:type="dcterms:W3CDTF">2016-07-30T18:14:56Z</dcterms:modified>
</cp:coreProperties>
</file>