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0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5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2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9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5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7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85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smtClean="0"/>
              <a:t>Lesson’S</a:t>
            </a:r>
            <a:r>
              <a:rPr lang="en-US" dirty="0" smtClean="0"/>
              <a:t> 1 &amp;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 all of the mathematical symbols that you know that have applied to coding in the past.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go over these as a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Open the idle module and then a new file.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file should be saved as </a:t>
            </a:r>
            <a:r>
              <a:rPr lang="en-US" dirty="0" err="1" smtClean="0"/>
              <a:t>lastname_calculations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Make sure you make a folder for your work on the desktop.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7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Type the following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53" y="1905000"/>
            <a:ext cx="6991093" cy="4594552"/>
          </a:xfrm>
        </p:spPr>
      </p:pic>
    </p:spTree>
    <p:extLst>
      <p:ext uri="{BB962C8B-B14F-4D97-AF65-F5344CB8AC3E}">
        <p14:creationId xmlns:p14="http://schemas.microsoft.com/office/powerpoint/2010/main" val="186033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4315692"/>
          </a:xfrm>
        </p:spPr>
        <p:txBody>
          <a:bodyPr>
            <a:normAutofit/>
          </a:bodyPr>
          <a:lstStyle/>
          <a:p>
            <a:r>
              <a:rPr lang="en-US" sz="2800" dirty="0"/>
              <a:t>What happens when the print command does not have quotation marks around the equation?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Does this program take any inputs?</a:t>
            </a:r>
          </a:p>
          <a:p>
            <a:endParaRPr lang="en-US" sz="2800" dirty="0"/>
          </a:p>
          <a:p>
            <a:r>
              <a:rPr lang="en-US" sz="2800" dirty="0" smtClean="0"/>
              <a:t>Are there any Variables in this program?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1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Turn your work into the drop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29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Python Lesson’S 1 &amp; 2</vt:lpstr>
      <vt:lpstr>Do Now</vt:lpstr>
      <vt:lpstr>Open the idle module and then a new file.</vt:lpstr>
      <vt:lpstr>Type the following</vt:lpstr>
      <vt:lpstr>Exit Slip Questions</vt:lpstr>
      <vt:lpstr>Turn in your work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day 2</dc:title>
  <dc:creator>Husch, Paul H.</dc:creator>
  <cp:lastModifiedBy>Kalmes, Brett A.</cp:lastModifiedBy>
  <cp:revision>10</cp:revision>
  <dcterms:created xsi:type="dcterms:W3CDTF">2016-11-30T13:47:40Z</dcterms:created>
  <dcterms:modified xsi:type="dcterms:W3CDTF">2017-04-04T18:53:30Z</dcterms:modified>
</cp:coreProperties>
</file>