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1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0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2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2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47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03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7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12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9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2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7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4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8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2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1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7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1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9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16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Lesson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3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Create a program utilizing previous learned material</a:t>
            </a:r>
          </a:p>
        </p:txBody>
      </p:sp>
    </p:spTree>
    <p:extLst>
      <p:ext uri="{BB962C8B-B14F-4D97-AF65-F5344CB8AC3E}">
        <p14:creationId xmlns:p14="http://schemas.microsoft.com/office/powerpoint/2010/main" val="37215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 anchor="t"/>
          <a:lstStyle/>
          <a:p>
            <a:pPr algn="ctr"/>
            <a:r>
              <a:rPr lang="en-US" dirty="0" smtClean="0"/>
              <a:t>Todays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606" y="3208867"/>
            <a:ext cx="10361610" cy="36491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will </a:t>
            </a:r>
            <a:r>
              <a:rPr lang="en-US" sz="2800" dirty="0"/>
              <a:t>program a sequence of code that will ask for the following things about </a:t>
            </a:r>
            <a:r>
              <a:rPr lang="en-US" sz="2800" dirty="0" smtClean="0"/>
              <a:t>10 players on an NBA </a:t>
            </a:r>
            <a:r>
              <a:rPr lang="en-US" sz="2800" dirty="0"/>
              <a:t>roster: team, name, height, weight, position, and college/high </a:t>
            </a:r>
            <a:r>
              <a:rPr lang="en-US" sz="2800" dirty="0" smtClean="0"/>
              <a:t>school </a:t>
            </a:r>
            <a:r>
              <a:rPr lang="en-US" sz="2800" dirty="0"/>
              <a:t>played </a:t>
            </a:r>
            <a:r>
              <a:rPr lang="en-US" sz="2800" dirty="0" smtClean="0"/>
              <a:t>for. At the end of the program it must print each players info on a single line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64" y="952500"/>
            <a:ext cx="9252493" cy="257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2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What is the name of the NBA you chose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73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259</TotalTime>
  <Words>83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Mesh</vt:lpstr>
      <vt:lpstr>Python Lesson 11</vt:lpstr>
      <vt:lpstr>Objective</vt:lpstr>
      <vt:lpstr>Todays Assignment</vt:lpstr>
      <vt:lpstr>Exit Slip</vt:lpstr>
    </vt:vector>
  </TitlesOfParts>
  <Company>St. Louis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6</dc:title>
  <dc:creator>Husch, Paul H.</dc:creator>
  <cp:lastModifiedBy>Kalmes, Brett A.</cp:lastModifiedBy>
  <cp:revision>23</cp:revision>
  <dcterms:created xsi:type="dcterms:W3CDTF">2016-12-08T14:31:32Z</dcterms:created>
  <dcterms:modified xsi:type="dcterms:W3CDTF">2018-04-09T15:19:34Z</dcterms:modified>
</cp:coreProperties>
</file>