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1" r:id="rId4"/>
    <p:sldId id="263" r:id="rId5"/>
    <p:sldId id="260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6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0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2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6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72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52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5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04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0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9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5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1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8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A37700B-4DD2-4D89-A593-532E06FCB16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5766627-E1C2-49DD-A73C-3E0973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3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A37700B-4DD2-4D89-A593-532E06FCB16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5766627-E1C2-49DD-A73C-3E097361E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13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Lessons 13 &amp; 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0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Run Your Program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581401"/>
          </a:xfrm>
        </p:spPr>
        <p:txBody>
          <a:bodyPr anchor="t">
            <a:noAutofit/>
          </a:bodyPr>
          <a:lstStyle/>
          <a:p>
            <a:r>
              <a:rPr lang="en-US" sz="3200" dirty="0" smtClean="0"/>
              <a:t>To run this in CMD you need to go to your folder directory that you saved the game in.</a:t>
            </a:r>
          </a:p>
          <a:p>
            <a:r>
              <a:rPr lang="en-US" sz="3200" dirty="0" smtClean="0"/>
              <a:t>You need to type in </a:t>
            </a:r>
            <a:r>
              <a:rPr lang="en-US" sz="3200" dirty="0" smtClean="0"/>
              <a:t>lesson</a:t>
            </a:r>
            <a:r>
              <a:rPr lang="en-US" sz="3200" dirty="0" smtClean="0"/>
              <a:t>142.py lesson141.py  </a:t>
            </a:r>
            <a:endParaRPr lang="en-US" sz="3200" dirty="0" smtClean="0"/>
          </a:p>
          <a:p>
            <a:r>
              <a:rPr lang="en-US" sz="3200" dirty="0" smtClean="0"/>
              <a:t>This will open both files, with </a:t>
            </a:r>
            <a:r>
              <a:rPr lang="en-US" sz="3200" dirty="0" smtClean="0"/>
              <a:t>141 </a:t>
            </a:r>
            <a:r>
              <a:rPr lang="en-US" sz="3200" dirty="0" smtClean="0"/>
              <a:t>opening up inside </a:t>
            </a:r>
            <a:r>
              <a:rPr lang="en-US" sz="3200" dirty="0" smtClean="0"/>
              <a:t>142.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404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This is what you should see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Here's </a:t>
            </a:r>
            <a:r>
              <a:rPr lang="en-US" sz="2400" dirty="0"/>
              <a:t>your file 'lesson14_sample.txt': 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This </a:t>
            </a:r>
            <a:r>
              <a:rPr lang="en-US" sz="2400" dirty="0"/>
              <a:t>is stuff I typed and it’s very cool</a:t>
            </a:r>
            <a:r>
              <a:rPr lang="en-US" sz="24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Type the filename again: 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&gt; </a:t>
            </a:r>
            <a:r>
              <a:rPr lang="en-US" sz="2400" dirty="0"/>
              <a:t>ex15_sample.txt 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This </a:t>
            </a:r>
            <a:r>
              <a:rPr lang="en-US" sz="2400" dirty="0"/>
              <a:t>is stuff I typed and it’s very cool. </a:t>
            </a:r>
          </a:p>
        </p:txBody>
      </p:sp>
    </p:spTree>
    <p:extLst>
      <p:ext uri="{BB962C8B-B14F-4D97-AF65-F5344CB8AC3E}">
        <p14:creationId xmlns:p14="http://schemas.microsoft.com/office/powerpoint/2010/main" val="1007766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Making comments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 smtClean="0"/>
              <a:t>Before turning in your work you need to make comments to lesson 142. To make a comment use the # symbol. Write what each line of code does.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47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Exit Slip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word do you need to type in user inputs</a:t>
            </a:r>
          </a:p>
          <a:p>
            <a:endParaRPr lang="en-US" sz="3200" dirty="0" smtClean="0"/>
          </a:p>
          <a:p>
            <a:r>
              <a:rPr lang="en-US" sz="3200" dirty="0" smtClean="0"/>
              <a:t>What type of file do you need to be able to read it in python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186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be able to create code that allows user inputs in the command prompt</a:t>
            </a:r>
          </a:p>
          <a:p>
            <a:endParaRPr lang="en-US" dirty="0"/>
          </a:p>
          <a:p>
            <a:r>
              <a:rPr lang="en-US" dirty="0" smtClean="0"/>
              <a:t>I will be able use the read command to open a file in the </a:t>
            </a:r>
            <a:r>
              <a:rPr lang="en-US" dirty="0" err="1" smtClean="0"/>
              <a:t>cmd</a:t>
            </a:r>
            <a:r>
              <a:rPr lang="en-US" dirty="0" smtClean="0"/>
              <a:t> prompt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5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/>
              <a:t>Lesson 13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7346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ctr"/>
            <a:r>
              <a:rPr lang="en-US" sz="6000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Recreate this program &amp; save as lesson13.py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47" y="1593273"/>
            <a:ext cx="6309530" cy="5264727"/>
          </a:xfrm>
        </p:spPr>
      </p:pic>
    </p:spTree>
    <p:extLst>
      <p:ext uri="{BB962C8B-B14F-4D97-AF65-F5344CB8AC3E}">
        <p14:creationId xmlns:p14="http://schemas.microsoft.com/office/powerpoint/2010/main" val="28097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Lesson 13 Activity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You need to test the original program and then add 5 more questions for a total of 8 and print out all the answers in a paragraph in the end. Please turn this in when you are done.</a:t>
            </a:r>
          </a:p>
        </p:txBody>
      </p:sp>
    </p:spTree>
    <p:extLst>
      <p:ext uri="{BB962C8B-B14F-4D97-AF65-F5344CB8AC3E}">
        <p14:creationId xmlns:p14="http://schemas.microsoft.com/office/powerpoint/2010/main" val="126445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/>
              <a:t>Lesson 14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94017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Special Notice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lvl="0" indent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None/>
            </a:pPr>
            <a:r>
              <a:rPr lang="en-US" sz="3600" dirty="0" smtClean="0"/>
              <a:t>PLEASE BE CAUTIOUS, WORKING WITH FILES CAN BE AN EASY WAY TO ERASE YOUR WORK COMPLETELY</a:t>
            </a:r>
          </a:p>
          <a:p>
            <a:pPr marL="0" lvl="0" indent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None/>
            </a:pPr>
            <a:r>
              <a:rPr lang="en-US" sz="3600" dirty="0" smtClean="0"/>
              <a:t>*********************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2214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Create the following Programs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28837" y="2226469"/>
            <a:ext cx="4588931" cy="576262"/>
          </a:xfrm>
        </p:spPr>
        <p:txBody>
          <a:bodyPr/>
          <a:lstStyle/>
          <a:p>
            <a:pPr algn="ctr"/>
            <a:r>
              <a:rPr lang="en-US" dirty="0" smtClean="0"/>
              <a:t>Save this at lesson141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96430" y="2226469"/>
            <a:ext cx="4604280" cy="576262"/>
          </a:xfrm>
        </p:spPr>
        <p:txBody>
          <a:bodyPr/>
          <a:lstStyle/>
          <a:p>
            <a:pPr algn="ctr"/>
            <a:r>
              <a:rPr lang="en-US" dirty="0" smtClean="0"/>
              <a:t>Save </a:t>
            </a:r>
            <a:r>
              <a:rPr lang="en-US" dirty="0"/>
              <a:t>this at </a:t>
            </a:r>
            <a:r>
              <a:rPr lang="en-US" dirty="0" smtClean="0"/>
              <a:t>lesson142</a:t>
            </a:r>
            <a:endParaRPr lang="en-US" dirty="0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60" y="3094963"/>
            <a:ext cx="4697686" cy="3505200"/>
          </a:xfrm>
        </p:spPr>
      </p:pic>
      <p:pic>
        <p:nvPicPr>
          <p:cNvPr id="9" name="Content Placeholder 3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b="12794"/>
          <a:stretch/>
        </p:blipFill>
        <p:spPr>
          <a:xfrm>
            <a:off x="6396430" y="3094963"/>
            <a:ext cx="4697686" cy="3505200"/>
          </a:xfrm>
        </p:spPr>
      </p:pic>
    </p:spTree>
    <p:extLst>
      <p:ext uri="{BB962C8B-B14F-4D97-AF65-F5344CB8AC3E}">
        <p14:creationId xmlns:p14="http://schemas.microsoft.com/office/powerpoint/2010/main" val="96667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look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Line 1-3 should be a familiar use of </a:t>
            </a:r>
            <a:r>
              <a:rPr lang="en-US" dirty="0" err="1"/>
              <a:t>argv</a:t>
            </a:r>
            <a:r>
              <a:rPr lang="en-US" dirty="0"/>
              <a:t> to get a filename. Next we have line 5 where we use a new command open. Right now, run </a:t>
            </a:r>
            <a:r>
              <a:rPr lang="en-US" dirty="0" err="1"/>
              <a:t>pydoc</a:t>
            </a:r>
            <a:r>
              <a:rPr lang="en-US" dirty="0"/>
              <a:t> open and read the instructions. Notice how like your own scripts and </a:t>
            </a:r>
            <a:r>
              <a:rPr lang="en-US" dirty="0" err="1"/>
              <a:t>raw_input</a:t>
            </a:r>
            <a:r>
              <a:rPr lang="en-US" dirty="0"/>
              <a:t>, it takes a parameter and returns a value you can set to your own variable. You just opened a file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Line 7 we print a little line, but on line 8 we have something very new and exciting. We call a function on txt. What you got back from open is a file, and it's also got commands you can give it. You give a file a command by using the . (dot or period), the name of the command, and parameters. Just like with open and </a:t>
            </a:r>
            <a:r>
              <a:rPr lang="en-US" dirty="0" err="1"/>
              <a:t>raw_input</a:t>
            </a:r>
            <a:r>
              <a:rPr lang="en-US" dirty="0"/>
              <a:t>. The difference is that when you say </a:t>
            </a:r>
            <a:r>
              <a:rPr lang="en-US" dirty="0" err="1"/>
              <a:t>txt.read</a:t>
            </a:r>
            <a:r>
              <a:rPr lang="en-US" dirty="0"/>
              <a:t>() you are saying, "Hey txt! Do your read command with no parameters!" </a:t>
            </a:r>
          </a:p>
        </p:txBody>
      </p:sp>
    </p:spTree>
    <p:extLst>
      <p:ext uri="{BB962C8B-B14F-4D97-AF65-F5344CB8AC3E}">
        <p14:creationId xmlns:p14="http://schemas.microsoft.com/office/powerpoint/2010/main" val="4181766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49</TotalTime>
  <Words>439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Mesh</vt:lpstr>
      <vt:lpstr>Python Lessons 13 &amp; 14</vt:lpstr>
      <vt:lpstr>Aims</vt:lpstr>
      <vt:lpstr>Lesson 13</vt:lpstr>
      <vt:lpstr>DO Now Recreate this program &amp; save as lesson13.py</vt:lpstr>
      <vt:lpstr>Lesson 13 Activity</vt:lpstr>
      <vt:lpstr>Lesson 14</vt:lpstr>
      <vt:lpstr>Special Notice</vt:lpstr>
      <vt:lpstr>Create the following Programs</vt:lpstr>
      <vt:lpstr>Things to look at</vt:lpstr>
      <vt:lpstr>Run Your Program</vt:lpstr>
      <vt:lpstr>This is what you should see</vt:lpstr>
      <vt:lpstr>Making comments</vt:lpstr>
      <vt:lpstr>Exit Slip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13</dc:title>
  <dc:creator>Husch, Paul H.</dc:creator>
  <cp:lastModifiedBy>Kalmes, Brett A.</cp:lastModifiedBy>
  <cp:revision>6</cp:revision>
  <dcterms:created xsi:type="dcterms:W3CDTF">2017-01-25T17:27:17Z</dcterms:created>
  <dcterms:modified xsi:type="dcterms:W3CDTF">2017-04-27T16:00:00Z</dcterms:modified>
</cp:coreProperties>
</file>