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3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43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81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511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692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573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731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95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4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5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24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0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78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3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D2F65D-B086-40A2-A03A-66135D267962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20920B-C00E-4CE3-9F06-223F842CA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4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 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Husch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79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gain a list of commands that should be used other than open for reading and writing files.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commands do you already know?</a:t>
            </a:r>
            <a:br>
              <a:rPr lang="en-US" dirty="0" smtClean="0"/>
            </a:br>
            <a:r>
              <a:rPr lang="en-US" dirty="0" smtClean="0"/>
              <a:t>Here are new commands.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close -- Closes the file. Like File-&gt;Save.. in your editor.</a:t>
            </a:r>
          </a:p>
          <a:p>
            <a:pPr marL="0" indent="0">
              <a:buNone/>
            </a:pPr>
            <a:r>
              <a:rPr lang="en-US" dirty="0" smtClean="0"/>
              <a:t>read -- Reads the contents of the file, you can assign the result to a variable. </a:t>
            </a:r>
          </a:p>
          <a:p>
            <a:pPr marL="0" indent="0">
              <a:buNone/>
            </a:pPr>
            <a:r>
              <a:rPr lang="en-US" dirty="0" err="1" smtClean="0"/>
              <a:t>readline</a:t>
            </a:r>
            <a:r>
              <a:rPr lang="en-US" dirty="0" smtClean="0"/>
              <a:t> -- Reads just one line of a text file. </a:t>
            </a:r>
          </a:p>
          <a:p>
            <a:pPr marL="0" indent="0">
              <a:buNone/>
            </a:pPr>
            <a:r>
              <a:rPr lang="en-US" dirty="0" smtClean="0"/>
              <a:t>truncate -- Empties the file, watch out if you care about the file.</a:t>
            </a:r>
          </a:p>
          <a:p>
            <a:pPr marL="0" indent="0">
              <a:buNone/>
            </a:pPr>
            <a:r>
              <a:rPr lang="en-US" dirty="0" smtClean="0"/>
              <a:t>write(stuff) -- Writes stuff to the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29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2" y="273472"/>
            <a:ext cx="9601196" cy="1303867"/>
          </a:xfrm>
        </p:spPr>
        <p:txBody>
          <a:bodyPr/>
          <a:lstStyle/>
          <a:p>
            <a:r>
              <a:rPr lang="en-US" dirty="0" smtClean="0"/>
              <a:t>Save as lastname16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0" y="1388324"/>
            <a:ext cx="5797190" cy="55311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32" y="1388324"/>
            <a:ext cx="5514996" cy="327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2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run the program you need to open it in the CMD.</a:t>
            </a:r>
          </a:p>
          <a:p>
            <a:r>
              <a:rPr lang="en-US" dirty="0" smtClean="0"/>
              <a:t>After you find the file to run it you will need to type in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Python filename.py </a:t>
            </a:r>
            <a:r>
              <a:rPr lang="en-US" dirty="0" err="1" smtClean="0"/>
              <a:t>yourname</a:t>
            </a:r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1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Additions to make before turning 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 Place one comment line on each line of code to better understand what is occurring </a:t>
            </a:r>
          </a:p>
          <a:p>
            <a:endParaRPr lang="en-US" dirty="0"/>
          </a:p>
          <a:p>
            <a:r>
              <a:rPr lang="en-US" dirty="0" smtClean="0"/>
              <a:t>2) Streamline the file by using strings, formats, and escapes in line1, line2, and line3 with just one </a:t>
            </a:r>
            <a:r>
              <a:rPr lang="en-US" dirty="0" err="1" smtClean="0"/>
              <a:t>target.write</a:t>
            </a:r>
            <a:r>
              <a:rPr lang="en-US" dirty="0" smtClean="0"/>
              <a:t>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586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183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Python 16</vt:lpstr>
      <vt:lpstr>Aim</vt:lpstr>
      <vt:lpstr>What commands do you already know? Here are new commands.</vt:lpstr>
      <vt:lpstr>Save as lastname16</vt:lpstr>
      <vt:lpstr>Test run</vt:lpstr>
      <vt:lpstr>Additions to make before turning in.</vt:lpstr>
    </vt:vector>
  </TitlesOfParts>
  <Company>St. Louis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16</dc:title>
  <dc:creator>Husch, Paul H.</dc:creator>
  <cp:lastModifiedBy>Husch, Paul H.</cp:lastModifiedBy>
  <cp:revision>7</cp:revision>
  <dcterms:created xsi:type="dcterms:W3CDTF">2017-02-01T13:45:20Z</dcterms:created>
  <dcterms:modified xsi:type="dcterms:W3CDTF">2017-02-01T19:00:04Z</dcterms:modified>
</cp:coreProperties>
</file>