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2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6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98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1372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97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20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76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61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8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7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2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1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1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3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1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218BE19-4E4D-4ACA-A04B-004F56B090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AA448-DB28-492E-BCB2-D708A245B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36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Husch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81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checklists to create your program that you will be turning 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 should have 4 functions in it, you can use what you started with as a working off point.  All functions must work and print the arguments out at 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use function in Python.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 Functions name pieces of code the way variables name strings and numbers.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)  They takes arguments the way your scripts take </a:t>
            </a:r>
            <a:r>
              <a:rPr lang="en-US" dirty="0" err="1"/>
              <a:t>argv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)  They let you make your own mini scripts and mini commands. 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Functions </a:t>
            </a:r>
            <a:r>
              <a:rPr lang="en-US" sz="2800" b="1" dirty="0">
                <a:solidFill>
                  <a:schemeClr val="accent1"/>
                </a:solidFill>
              </a:rPr>
              <a:t>can be created by using the word def</a:t>
            </a:r>
            <a:r>
              <a:rPr lang="en-US" sz="2800" b="1" dirty="0" smtClean="0">
                <a:solidFill>
                  <a:schemeClr val="accent1"/>
                </a:solidFill>
              </a:rPr>
              <a:t>.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06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this program. lastname17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35" y="1373285"/>
            <a:ext cx="6836256" cy="5323093"/>
          </a:xfrm>
        </p:spPr>
      </p:pic>
    </p:spTree>
    <p:extLst>
      <p:ext uri="{BB962C8B-B14F-4D97-AF65-F5344CB8AC3E}">
        <p14:creationId xmlns:p14="http://schemas.microsoft.com/office/powerpoint/2010/main" val="246030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lines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853248"/>
            <a:ext cx="10573878" cy="1250170"/>
          </a:xfrm>
        </p:spPr>
      </p:pic>
      <p:sp>
        <p:nvSpPr>
          <p:cNvPr id="8" name="TextBox 7"/>
          <p:cNvSpPr txBox="1"/>
          <p:nvPr/>
        </p:nvSpPr>
        <p:spPr>
          <a:xfrm>
            <a:off x="942109" y="3253778"/>
            <a:ext cx="10277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First </a:t>
            </a:r>
            <a:r>
              <a:rPr lang="en-US" dirty="0"/>
              <a:t>we tell Python we want to make a function using </a:t>
            </a:r>
            <a:r>
              <a:rPr lang="en-US" dirty="0" err="1"/>
              <a:t>def</a:t>
            </a:r>
            <a:r>
              <a:rPr lang="en-US" dirty="0"/>
              <a:t> for "define</a:t>
            </a:r>
            <a:r>
              <a:rPr lang="en-US" dirty="0" smtClean="0"/>
              <a:t>".</a:t>
            </a:r>
          </a:p>
          <a:p>
            <a:pPr marL="342900" indent="-342900">
              <a:buAutoNum type="arabicPeriod"/>
            </a:pPr>
            <a:r>
              <a:rPr lang="en-US" dirty="0" smtClean="0"/>
              <a:t>On </a:t>
            </a:r>
            <a:r>
              <a:rPr lang="en-US" dirty="0"/>
              <a:t>the same line as </a:t>
            </a:r>
            <a:r>
              <a:rPr lang="en-US" dirty="0" err="1"/>
              <a:t>def</a:t>
            </a:r>
            <a:r>
              <a:rPr lang="en-US" dirty="0"/>
              <a:t> we then give the function a name, in this case we just called it "</a:t>
            </a:r>
            <a:r>
              <a:rPr lang="en-US" dirty="0" err="1"/>
              <a:t>print_two</a:t>
            </a:r>
            <a:r>
              <a:rPr lang="en-US" dirty="0"/>
              <a:t>" but it could be "peanuts" too. It doesn't matter, except that your function should have a short name that says what it does.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Then </a:t>
            </a:r>
            <a:r>
              <a:rPr lang="en-US" dirty="0"/>
              <a:t>we tell it we want *</a:t>
            </a:r>
            <a:r>
              <a:rPr lang="en-US" dirty="0" err="1"/>
              <a:t>args</a:t>
            </a:r>
            <a:r>
              <a:rPr lang="en-US" dirty="0"/>
              <a:t> (asterisk </a:t>
            </a:r>
            <a:r>
              <a:rPr lang="en-US" dirty="0" err="1"/>
              <a:t>args</a:t>
            </a:r>
            <a:r>
              <a:rPr lang="en-US" dirty="0"/>
              <a:t>) which is a lot like your </a:t>
            </a:r>
            <a:r>
              <a:rPr lang="en-US" dirty="0" err="1"/>
              <a:t>argv</a:t>
            </a:r>
            <a:r>
              <a:rPr lang="en-US" dirty="0"/>
              <a:t> parameter but for functions. This has to go inside () parenthesis to work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Then </a:t>
            </a:r>
            <a:r>
              <a:rPr lang="en-US" dirty="0"/>
              <a:t>we end this line with a : colon, and start indenting.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After </a:t>
            </a:r>
            <a:r>
              <a:rPr lang="en-US" dirty="0"/>
              <a:t>the colon all the lines that are indented 4 spaces will become attached to this name, </a:t>
            </a:r>
            <a:r>
              <a:rPr lang="en-US" dirty="0" err="1"/>
              <a:t>print_two</a:t>
            </a:r>
            <a:r>
              <a:rPr lang="en-US" dirty="0"/>
              <a:t>. Our first indented line is one that unpacks the arguments the same as with your scripts.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2181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the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152983"/>
            <a:ext cx="8946541" cy="2048027"/>
          </a:xfrm>
        </p:spPr>
        <p:txBody>
          <a:bodyPr/>
          <a:lstStyle/>
          <a:p>
            <a:r>
              <a:rPr lang="en-US" dirty="0"/>
              <a:t>Now, the problem with </a:t>
            </a:r>
            <a:r>
              <a:rPr lang="en-US" dirty="0" err="1"/>
              <a:t>print_two</a:t>
            </a:r>
            <a:r>
              <a:rPr lang="en-US" dirty="0"/>
              <a:t> is that it's not the easiest way to make a function. In Python we can skip the whole unpacking </a:t>
            </a:r>
            <a:r>
              <a:rPr lang="en-US" dirty="0" err="1"/>
              <a:t>args</a:t>
            </a:r>
            <a:r>
              <a:rPr lang="en-US" dirty="0"/>
              <a:t> and just use the names we want right inside (). That's what </a:t>
            </a:r>
            <a:r>
              <a:rPr lang="en-US" dirty="0" err="1"/>
              <a:t>print_two_again</a:t>
            </a:r>
            <a:r>
              <a:rPr lang="en-US" dirty="0"/>
              <a:t> does.  After that you have an example of how you make a function that takes one argument in </a:t>
            </a:r>
            <a:r>
              <a:rPr lang="en-US" dirty="0" err="1"/>
              <a:t>print_one</a:t>
            </a:r>
            <a:r>
              <a:rPr lang="en-US" dirty="0"/>
              <a:t>.  Finally you have a function that has no arguments in </a:t>
            </a:r>
            <a:r>
              <a:rPr lang="en-US" dirty="0" err="1"/>
              <a:t>print_none</a:t>
            </a:r>
            <a:r>
              <a:rPr lang="en-US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136" y="3201010"/>
            <a:ext cx="8704606" cy="332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58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program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98" y="1689543"/>
            <a:ext cx="6089845" cy="2037329"/>
          </a:xfrm>
        </p:spPr>
      </p:pic>
      <p:sp>
        <p:nvSpPr>
          <p:cNvPr id="5" name="TextBox 4"/>
          <p:cNvSpPr txBox="1"/>
          <p:nvPr/>
        </p:nvSpPr>
        <p:spPr>
          <a:xfrm>
            <a:off x="1011198" y="3865418"/>
            <a:ext cx="7523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should see what I have posted above, make sure when you run it you put in a random word after your 17 program so that it runs.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2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Function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1) Did you start your function definition with </a:t>
            </a:r>
            <a:r>
              <a:rPr lang="en-US" dirty="0" err="1"/>
              <a:t>def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) Does your function name have only characters and _ (underscore) characters?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) Did you put an open parenthesis ( right after the function name?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) Did you put your arguments after the parenthesis ( separated by commas?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) Did you make each argument unique (meaning no duplicated names).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) Did you put a close parenthesis and a colon ): after the arguments?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) Did you indent all lines of code you want in the function 4 spaces? No more, no less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8) Did you "end" your function by going back to writing with no </a:t>
            </a:r>
            <a:r>
              <a:rPr lang="en-US" dirty="0" smtClean="0"/>
              <a:t>indent?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6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function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Did you call/use/run this function by typing its name?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Did you put ( character after the name to run it?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Did you put the values you want into the parenthesis separated by commas?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Did you end the function call with a ) character</a:t>
            </a:r>
          </a:p>
        </p:txBody>
      </p:sp>
    </p:spTree>
    <p:extLst>
      <p:ext uri="{BB962C8B-B14F-4D97-AF65-F5344CB8AC3E}">
        <p14:creationId xmlns:p14="http://schemas.microsoft.com/office/powerpoint/2010/main" val="3903359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180</TotalTime>
  <Words>574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Python 17</vt:lpstr>
      <vt:lpstr>Aim</vt:lpstr>
      <vt:lpstr>Function</vt:lpstr>
      <vt:lpstr>Create this program. lastname17</vt:lpstr>
      <vt:lpstr>Explaining lines</vt:lpstr>
      <vt:lpstr>Explaining the rest</vt:lpstr>
      <vt:lpstr>Running the program</vt:lpstr>
      <vt:lpstr>Building a Function Checklist</vt:lpstr>
      <vt:lpstr>Running a function checklist</vt:lpstr>
      <vt:lpstr>Use the checklists to create your program that you will be turning in.</vt:lpstr>
    </vt:vector>
  </TitlesOfParts>
  <Company>St. Louis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17</dc:title>
  <dc:creator>Husch, Paul H.</dc:creator>
  <cp:lastModifiedBy>Husch, Paul H.</cp:lastModifiedBy>
  <cp:revision>11</cp:revision>
  <dcterms:created xsi:type="dcterms:W3CDTF">2017-02-06T14:03:03Z</dcterms:created>
  <dcterms:modified xsi:type="dcterms:W3CDTF">2017-02-06T17:03:23Z</dcterms:modified>
</cp:coreProperties>
</file>