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2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560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3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06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0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4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7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6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9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0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5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4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7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C251-6D42-4774-826E-50C11CC71B4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E4D7B7-846C-41B6-9BD8-69B83448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Husch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working on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2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working on 3 programs I provide today and one of your own making.</a:t>
            </a:r>
          </a:p>
          <a:p>
            <a:r>
              <a:rPr lang="en-US" dirty="0" smtClean="0"/>
              <a:t>Both programs work on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9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34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#1</a:t>
            </a:r>
            <a:br>
              <a:rPr lang="en-US" dirty="0" smtClean="0"/>
            </a:br>
            <a:r>
              <a:rPr lang="en-US" dirty="0" smtClean="0"/>
              <a:t>save as 181, to turn in you need to comment on what the lines do.  This can run in the shell.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08" y="1962718"/>
            <a:ext cx="7544592" cy="4303962"/>
          </a:xfrm>
        </p:spPr>
      </p:pic>
    </p:spTree>
    <p:extLst>
      <p:ext uri="{BB962C8B-B14F-4D97-AF65-F5344CB8AC3E}">
        <p14:creationId xmlns:p14="http://schemas.microsoft.com/office/powerpoint/2010/main" val="301250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as 182test.py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all the people out there.</a:t>
            </a:r>
          </a:p>
          <a:p>
            <a:pPr marL="0" indent="0">
              <a:buNone/>
            </a:pPr>
            <a:r>
              <a:rPr lang="en-US" dirty="0" smtClean="0"/>
              <a:t>I say I don't like my hair.</a:t>
            </a:r>
          </a:p>
          <a:p>
            <a:pPr marL="0" indent="0">
              <a:buNone/>
            </a:pPr>
            <a:r>
              <a:rPr lang="en-US" dirty="0" smtClean="0"/>
              <a:t>I need to shave it off.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need to make a very simple file that only has these 3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87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as 182.py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5125"/>
            <a:ext cx="4361723" cy="5728321"/>
          </a:xfrm>
        </p:spPr>
      </p:pic>
      <p:sp>
        <p:nvSpPr>
          <p:cNvPr id="5" name="TextBox 4"/>
          <p:cNvSpPr txBox="1"/>
          <p:nvPr/>
        </p:nvSpPr>
        <p:spPr>
          <a:xfrm>
            <a:off x="698500" y="1892300"/>
            <a:ext cx="452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need to make comments to turn it in.</a:t>
            </a:r>
          </a:p>
          <a:p>
            <a:endParaRPr lang="en-US" dirty="0"/>
          </a:p>
          <a:p>
            <a:r>
              <a:rPr lang="en-US" dirty="0" smtClean="0"/>
              <a:t>To run this file, you need to use the CMD.</a:t>
            </a:r>
          </a:p>
          <a:p>
            <a:endParaRPr lang="en-US" dirty="0"/>
          </a:p>
          <a:p>
            <a:r>
              <a:rPr lang="en-US" dirty="0" smtClean="0"/>
              <a:t>When you run it you will need to type:</a:t>
            </a:r>
          </a:p>
          <a:p>
            <a:endParaRPr lang="en-US" dirty="0"/>
          </a:p>
          <a:p>
            <a:r>
              <a:rPr lang="en-US" u="sng" dirty="0" smtClean="0"/>
              <a:t>Python 182.py 182test.py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5303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that you need to build</a:t>
            </a:r>
            <a:br>
              <a:rPr lang="en-US" dirty="0" smtClean="0"/>
            </a:br>
            <a:r>
              <a:rPr lang="en-US" dirty="0" smtClean="0"/>
              <a:t>183.py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new program that you can run inside of 182 just like the 182 test.  This program needs to be more complex than just 3 lines that do nothing, but I am giving you some freedom to pick what it will do.</a:t>
            </a:r>
          </a:p>
          <a:p>
            <a:endParaRPr lang="en-US" dirty="0"/>
          </a:p>
          <a:p>
            <a:r>
              <a:rPr lang="en-US" dirty="0" smtClean="0"/>
              <a:t>At the end of the lesson you need to turn in all of these assignments to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290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187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Python 18</vt:lpstr>
      <vt:lpstr>Aim</vt:lpstr>
      <vt:lpstr>Today’s outline</vt:lpstr>
      <vt:lpstr>Code #1 save as 181, to turn in you need to comment on what the lines do.  This can run in the shell.</vt:lpstr>
      <vt:lpstr>Save as 182test.py</vt:lpstr>
      <vt:lpstr>Save as 182.py</vt:lpstr>
      <vt:lpstr>The program that you need to build 183.py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18</dc:title>
  <dc:creator>Husch, Paul H.</dc:creator>
  <cp:lastModifiedBy>Husch, Paul H.</cp:lastModifiedBy>
  <cp:revision>7</cp:revision>
  <dcterms:created xsi:type="dcterms:W3CDTF">2017-02-08T13:57:00Z</dcterms:created>
  <dcterms:modified xsi:type="dcterms:W3CDTF">2017-02-08T14:33:20Z</dcterms:modified>
</cp:coreProperties>
</file>