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5FFFEFA-2E82-4C85-A91F-75F5EB8A31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96D5C97-F008-438A-B710-0D137B41334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194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FEFA-2E82-4C85-A91F-75F5EB8A31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5C97-F008-438A-B710-0D137B41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FEFA-2E82-4C85-A91F-75F5EB8A31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5C97-F008-438A-B710-0D137B41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9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FEFA-2E82-4C85-A91F-75F5EB8A31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5C97-F008-438A-B710-0D137B41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9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5FFFEFA-2E82-4C85-A91F-75F5EB8A31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96D5C97-F008-438A-B710-0D137B41334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61722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FEFA-2E82-4C85-A91F-75F5EB8A31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5C97-F008-438A-B710-0D137B41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211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FEFA-2E82-4C85-A91F-75F5EB8A31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5C97-F008-438A-B710-0D137B41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2392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FEFA-2E82-4C85-A91F-75F5EB8A31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5C97-F008-438A-B710-0D137B41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9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FEFA-2E82-4C85-A91F-75F5EB8A31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5C97-F008-438A-B710-0D137B41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7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5FFFEFA-2E82-4C85-A91F-75F5EB8A31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96D5C97-F008-438A-B710-0D137B4133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08821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5FFFEFA-2E82-4C85-A91F-75F5EB8A31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96D5C97-F008-438A-B710-0D137B41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FFFEFA-2E82-4C85-A91F-75F5EB8A31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96D5C97-F008-438A-B710-0D137B4133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125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 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Husch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600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begin using return and = to assign variables to be the value of the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64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Save as </a:t>
            </a:r>
            <a:br>
              <a:rPr lang="en-US" dirty="0" smtClean="0"/>
            </a:br>
            <a:r>
              <a:rPr lang="en-US" dirty="0" smtClean="0"/>
              <a:t>19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This Can</a:t>
            </a:r>
            <a:br>
              <a:rPr lang="en-US" dirty="0" smtClean="0"/>
            </a:br>
            <a:r>
              <a:rPr lang="en-US" dirty="0" smtClean="0"/>
              <a:t>be run </a:t>
            </a:r>
            <a:br>
              <a:rPr lang="en-US" dirty="0" smtClean="0"/>
            </a:br>
            <a:r>
              <a:rPr lang="en-US" dirty="0" smtClean="0"/>
              <a:t>in the </a:t>
            </a:r>
            <a:br>
              <a:rPr lang="en-US" dirty="0" smtClean="0"/>
            </a:br>
            <a:r>
              <a:rPr lang="en-US" dirty="0" smtClean="0"/>
              <a:t>shell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523" y="365125"/>
            <a:ext cx="8000277" cy="6346802"/>
          </a:xfrm>
        </p:spPr>
      </p:pic>
    </p:spTree>
    <p:extLst>
      <p:ext uri="{BB962C8B-B14F-4D97-AF65-F5344CB8AC3E}">
        <p14:creationId xmlns:p14="http://schemas.microsoft.com/office/powerpoint/2010/main" val="1022021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comment on each section of the code.</a:t>
            </a:r>
          </a:p>
          <a:p>
            <a:endParaRPr lang="en-US" dirty="0"/>
          </a:p>
          <a:p>
            <a:r>
              <a:rPr lang="en-US" dirty="0" smtClean="0"/>
              <a:t>In your comments you need to tell me where the function using the return command is.</a:t>
            </a:r>
          </a:p>
          <a:p>
            <a:endParaRPr lang="en-US" dirty="0"/>
          </a:p>
          <a:p>
            <a:r>
              <a:rPr lang="en-US" dirty="0" smtClean="0"/>
              <a:t>In your comments you need to tell me how is the formula using function at the end of the script.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60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40181"/>
            <a:ext cx="10178322" cy="4439412"/>
          </a:xfrm>
        </p:spPr>
        <p:txBody>
          <a:bodyPr/>
          <a:lstStyle/>
          <a:p>
            <a:r>
              <a:rPr lang="en-US" dirty="0" smtClean="0"/>
              <a:t>Change the program so that it has the USER input their information.</a:t>
            </a:r>
          </a:p>
          <a:p>
            <a:r>
              <a:rPr lang="en-US" dirty="0" smtClean="0"/>
              <a:t>Add 3 pieces of information for the program to gather.</a:t>
            </a:r>
          </a:p>
          <a:p>
            <a:r>
              <a:rPr lang="en-US" dirty="0" smtClean="0"/>
              <a:t>Add the three additional pieces of information to the math problem at the end of the program, you can make the math problem anything that you want.</a:t>
            </a:r>
          </a:p>
          <a:p>
            <a:r>
              <a:rPr lang="en-US" dirty="0" smtClean="0"/>
              <a:t>Make comments telling about the changes that you made to </a:t>
            </a:r>
            <a:r>
              <a:rPr lang="en-US" smtClean="0"/>
              <a:t>the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4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both 19 and 19.5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8566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24</TotalTime>
  <Words>151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Python 19</vt:lpstr>
      <vt:lpstr>Aim</vt:lpstr>
      <vt:lpstr>Save as  19  This Can be run  in the  shell</vt:lpstr>
      <vt:lpstr>Comments</vt:lpstr>
      <vt:lpstr>19.5</vt:lpstr>
      <vt:lpstr>Turn in </vt:lpstr>
    </vt:vector>
  </TitlesOfParts>
  <Company>St. Louis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19</dc:title>
  <dc:creator>Husch, Paul H.</dc:creator>
  <cp:lastModifiedBy>Husch, Paul H.</cp:lastModifiedBy>
  <cp:revision>5</cp:revision>
  <dcterms:created xsi:type="dcterms:W3CDTF">2017-02-13T12:38:09Z</dcterms:created>
  <dcterms:modified xsi:type="dcterms:W3CDTF">2017-02-13T13:03:01Z</dcterms:modified>
</cp:coreProperties>
</file>