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63" r:id="rId2"/>
    <p:sldId id="264" r:id="rId3"/>
    <p:sldId id="269" r:id="rId4"/>
    <p:sldId id="270" r:id="rId5"/>
    <p:sldId id="271" r:id="rId6"/>
    <p:sldId id="27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00B-4DD2-4D89-A593-532E06FCB162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4/8/2018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627-E1C2-49DD-A73C-3E097361EAEA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8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00B-4DD2-4D89-A593-532E06FCB162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4/8/2018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627-E1C2-49DD-A73C-3E097361EAEA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6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00B-4DD2-4D89-A593-532E06FCB162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4/8/2018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627-E1C2-49DD-A73C-3E097361EAEA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0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00B-4DD2-4D89-A593-532E06FCB162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4/8/2018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627-E1C2-49DD-A73C-3E097361EAEA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43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00B-4DD2-4D89-A593-532E06FCB162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4/8/2018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627-E1C2-49DD-A73C-3E097361EAEA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94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00B-4DD2-4D89-A593-532E06FCB162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4/8/2018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627-E1C2-49DD-A73C-3E097361EAEA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64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00B-4DD2-4D89-A593-532E06FCB162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4/8/2018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627-E1C2-49DD-A73C-3E097361EAEA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95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00B-4DD2-4D89-A593-532E06FCB162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4/8/2018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627-E1C2-49DD-A73C-3E097361EAEA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22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00B-4DD2-4D89-A593-532E06FCB162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4/8/2018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627-E1C2-49DD-A73C-3E097361EAEA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1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00B-4DD2-4D89-A593-532E06FCB162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4/8/2018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627-E1C2-49DD-A73C-3E097361EAEA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0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00B-4DD2-4D89-A593-532E06FCB162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4/8/2018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627-E1C2-49DD-A73C-3E097361EAEA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4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00B-4DD2-4D89-A593-532E06FCB162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4/8/2018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627-E1C2-49DD-A73C-3E097361EAEA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8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00B-4DD2-4D89-A593-532E06FCB162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4/8/2018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627-E1C2-49DD-A73C-3E097361EAEA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9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00B-4DD2-4D89-A593-532E06FCB162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4/8/2018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627-E1C2-49DD-A73C-3E097361EAEA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8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00B-4DD2-4D89-A593-532E06FCB162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4/8/2018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627-E1C2-49DD-A73C-3E097361EAEA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2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7700B-4DD2-4D89-A593-532E06FCB162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4/8/2018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6627-E1C2-49DD-A73C-3E097361EAEA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5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9A37700B-4DD2-4D89-A593-532E06FCB162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4/8/2018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5766627-E1C2-49DD-A73C-3E097361EAEA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4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A37700B-4DD2-4D89-A593-532E06FCB162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4/8/2018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5766627-E1C2-49DD-A73C-3E097361EAEA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577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Python Lesson 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4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8794"/>
          </a:xfrm>
        </p:spPr>
        <p:txBody>
          <a:bodyPr anchor="t">
            <a:normAutofit/>
          </a:bodyPr>
          <a:lstStyle/>
          <a:p>
            <a:pPr algn="ctr"/>
            <a:r>
              <a:rPr lang="en-US" sz="5400" dirty="0" smtClean="0"/>
              <a:t>Aims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7444"/>
            <a:ext cx="12192000" cy="3124201"/>
          </a:xfrm>
        </p:spPr>
        <p:txBody>
          <a:bodyPr anchor="t">
            <a:normAutofit/>
          </a:bodyPr>
          <a:lstStyle/>
          <a:p>
            <a:pPr lvl="0"/>
            <a:r>
              <a:rPr lang="en-US" sz="3200" dirty="0">
                <a:effectLst/>
              </a:rPr>
              <a:t>I will be able to explain a conditional statement</a:t>
            </a:r>
          </a:p>
          <a:p>
            <a:pPr lvl="0"/>
            <a:endParaRPr lang="en-US" sz="3200" dirty="0" smtClean="0">
              <a:effectLst/>
            </a:endParaRPr>
          </a:p>
          <a:p>
            <a:pPr lvl="0"/>
            <a:r>
              <a:rPr lang="en-US" sz="3200" dirty="0" smtClean="0">
                <a:effectLst/>
              </a:rPr>
              <a:t>I </a:t>
            </a:r>
            <a:r>
              <a:rPr lang="en-US" sz="3200" dirty="0">
                <a:effectLst/>
              </a:rPr>
              <a:t>will be able to create programs with conditional statements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808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8794"/>
          </a:xfrm>
        </p:spPr>
        <p:txBody>
          <a:bodyPr anchor="t">
            <a:normAutofit/>
          </a:bodyPr>
          <a:lstStyle/>
          <a:p>
            <a:pPr algn="ctr"/>
            <a:r>
              <a:rPr lang="en-US" sz="5400" dirty="0" smtClean="0"/>
              <a:t>IF-STATEMENTS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7444"/>
            <a:ext cx="12192000" cy="3124201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A </a:t>
            </a:r>
            <a:r>
              <a:rPr lang="en-US" sz="3200" dirty="0"/>
              <a:t>statement where an action will occur if certain conditions are met.  For example, if my stomach growls, get me food!  Or, if I am a body cast, I probably angered a pro wrestler. </a:t>
            </a:r>
          </a:p>
        </p:txBody>
      </p:sp>
    </p:spTree>
    <p:extLst>
      <p:ext uri="{BB962C8B-B14F-4D97-AF65-F5344CB8AC3E}">
        <p14:creationId xmlns:p14="http://schemas.microsoft.com/office/powerpoint/2010/main" val="219463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8794"/>
          </a:xfrm>
        </p:spPr>
        <p:txBody>
          <a:bodyPr anchor="t">
            <a:normAutofit/>
          </a:bodyPr>
          <a:lstStyle/>
          <a:p>
            <a:pPr algn="ctr"/>
            <a:r>
              <a:rPr lang="en-US" sz="5400" dirty="0" smtClean="0"/>
              <a:t>Example Program</a:t>
            </a:r>
            <a:endParaRPr lang="en-US" sz="5400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833" y="978794"/>
            <a:ext cx="5636333" cy="5470211"/>
          </a:xfrm>
        </p:spPr>
      </p:pic>
    </p:spTree>
    <p:extLst>
      <p:ext uri="{BB962C8B-B14F-4D97-AF65-F5344CB8AC3E}">
        <p14:creationId xmlns:p14="http://schemas.microsoft.com/office/powerpoint/2010/main" val="414606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8794"/>
          </a:xfrm>
        </p:spPr>
        <p:txBody>
          <a:bodyPr anchor="t">
            <a:normAutofit/>
          </a:bodyPr>
          <a:lstStyle/>
          <a:p>
            <a:pPr algn="ctr"/>
            <a:r>
              <a:rPr lang="en-US" sz="5400" dirty="0" smtClean="0"/>
              <a:t>Challenge Activity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7444"/>
            <a:ext cx="12192000" cy="3124201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en-US" sz="3200" dirty="0" smtClean="0"/>
              <a:t>Create a program with the following criteria: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3200" dirty="0" smtClean="0"/>
              <a:t>Includes 8 if statements 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3200" dirty="0" smtClean="0"/>
              <a:t>Allows user input for all variable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sz="3200" dirty="0" smtClean="0"/>
              <a:t>Print statements based on user input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70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8794"/>
          </a:xfrm>
        </p:spPr>
        <p:txBody>
          <a:bodyPr anchor="t">
            <a:normAutofit/>
          </a:bodyPr>
          <a:lstStyle/>
          <a:p>
            <a:pPr algn="ctr"/>
            <a:r>
              <a:rPr lang="en-US" sz="5400" smtClean="0"/>
              <a:t>EXIT </a:t>
            </a:r>
            <a:r>
              <a:rPr lang="en-US" sz="5400" smtClean="0"/>
              <a:t>SLIP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7444"/>
            <a:ext cx="12192000" cy="3124201"/>
          </a:xfrm>
        </p:spPr>
        <p:txBody>
          <a:bodyPr anchor="t">
            <a:normAutofit/>
          </a:bodyPr>
          <a:lstStyle/>
          <a:p>
            <a:pPr lvl="0"/>
            <a:r>
              <a:rPr lang="en-US" sz="3200" dirty="0">
                <a:effectLst/>
              </a:rPr>
              <a:t>What is an if-then statement?</a:t>
            </a:r>
          </a:p>
          <a:p>
            <a:pPr lvl="0"/>
            <a:endParaRPr lang="en-US" sz="3200" dirty="0" smtClean="0">
              <a:effectLst/>
            </a:endParaRPr>
          </a:p>
          <a:p>
            <a:pPr lvl="0"/>
            <a:r>
              <a:rPr lang="en-US" sz="3200" dirty="0" smtClean="0">
                <a:effectLst/>
              </a:rPr>
              <a:t>Give </a:t>
            </a:r>
            <a:r>
              <a:rPr lang="en-US" sz="3200" dirty="0">
                <a:effectLst/>
              </a:rPr>
              <a:t>an example of an if-then statement</a:t>
            </a:r>
          </a:p>
        </p:txBody>
      </p:sp>
    </p:spTree>
    <p:extLst>
      <p:ext uri="{BB962C8B-B14F-4D97-AF65-F5344CB8AC3E}">
        <p14:creationId xmlns:p14="http://schemas.microsoft.com/office/powerpoint/2010/main" val="24311784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89</TotalTime>
  <Words>111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Mesh</vt:lpstr>
      <vt:lpstr>Python Lesson 21</vt:lpstr>
      <vt:lpstr>Aims</vt:lpstr>
      <vt:lpstr>IF-STATEMENTS</vt:lpstr>
      <vt:lpstr>Example Program</vt:lpstr>
      <vt:lpstr>Challenge Activity</vt:lpstr>
      <vt:lpstr>EXIT SLIP</vt:lpstr>
    </vt:vector>
  </TitlesOfParts>
  <Company>St. Louis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21</dc:title>
  <dc:creator>Husch, Paul H.</dc:creator>
  <cp:lastModifiedBy>Brett Kalmes</cp:lastModifiedBy>
  <cp:revision>8</cp:revision>
  <dcterms:created xsi:type="dcterms:W3CDTF">2017-02-23T18:41:38Z</dcterms:created>
  <dcterms:modified xsi:type="dcterms:W3CDTF">2018-04-09T00:33:47Z</dcterms:modified>
</cp:coreProperties>
</file>