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4" r:id="rId4"/>
    <p:sldId id="265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8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55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7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11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8FD9B87-3CBC-4726-A05A-B0037F44753D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8F7C236-428B-4016-9A71-FB8E1D18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en-US" dirty="0" smtClean="0"/>
              <a:t>Lesson 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smtClean="0"/>
              <a:t>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Aims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444"/>
            <a:ext cx="12192000" cy="3124201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>
                <a:effectLst/>
              </a:rPr>
              <a:t>I will be able to explain a </a:t>
            </a:r>
            <a:r>
              <a:rPr lang="en-US" sz="3200" dirty="0" smtClean="0">
                <a:effectLst/>
              </a:rPr>
              <a:t>else statements</a:t>
            </a:r>
            <a:endParaRPr lang="en-US" sz="3200" dirty="0">
              <a:effectLst/>
            </a:endParaRPr>
          </a:p>
          <a:p>
            <a:pPr lvl="0"/>
            <a:endParaRPr lang="en-US" sz="3200" dirty="0" smtClean="0">
              <a:effectLst/>
            </a:endParaRPr>
          </a:p>
          <a:p>
            <a:pPr lvl="0"/>
            <a:r>
              <a:rPr lang="en-US" sz="3200" dirty="0" smtClean="0">
                <a:effectLst/>
              </a:rPr>
              <a:t>I </a:t>
            </a:r>
            <a:r>
              <a:rPr lang="en-US" sz="3200" dirty="0">
                <a:effectLst/>
              </a:rPr>
              <a:t>will be able to create programs with </a:t>
            </a:r>
            <a:r>
              <a:rPr lang="en-US" sz="3200" dirty="0" smtClean="0">
                <a:effectLst/>
              </a:rPr>
              <a:t>else </a:t>
            </a:r>
            <a:r>
              <a:rPr lang="en-US" sz="3200" dirty="0">
                <a:effectLst/>
              </a:rPr>
              <a:t>statements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39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ELIF Example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4" y="978794"/>
            <a:ext cx="5804271" cy="5175974"/>
          </a:xfrm>
        </p:spPr>
      </p:pic>
    </p:spTree>
    <p:extLst>
      <p:ext uri="{BB962C8B-B14F-4D97-AF65-F5344CB8AC3E}">
        <p14:creationId xmlns:p14="http://schemas.microsoft.com/office/powerpoint/2010/main" val="73561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Challenge Activity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444"/>
            <a:ext cx="12192000" cy="3124201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Create a program with the following criteria: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smtClean="0"/>
              <a:t>Includes 8 </a:t>
            </a:r>
            <a:r>
              <a:rPr lang="en-US" sz="3200" dirty="0" smtClean="0"/>
              <a:t>statements with if, </a:t>
            </a:r>
            <a:r>
              <a:rPr lang="en-US" sz="3200" dirty="0" err="1" smtClean="0"/>
              <a:t>elif</a:t>
            </a:r>
            <a:r>
              <a:rPr lang="en-US" sz="3200" dirty="0" smtClean="0"/>
              <a:t>, and else</a:t>
            </a:r>
            <a:endParaRPr lang="en-US" sz="3200" dirty="0" smtClean="0"/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smtClean="0"/>
              <a:t>Allows user input for all variable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smtClean="0"/>
              <a:t>Print statements based on user input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874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smtClean="0"/>
              <a:t>EXIT </a:t>
            </a:r>
            <a:r>
              <a:rPr lang="en-US" sz="5400" smtClean="0"/>
              <a:t>SLIP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444"/>
            <a:ext cx="12192000" cy="3124201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 smtClean="0">
                <a:effectLst/>
              </a:rPr>
              <a:t>What is the purpose of an </a:t>
            </a:r>
            <a:r>
              <a:rPr lang="en-US" sz="3200" dirty="0" err="1" smtClean="0">
                <a:effectLst/>
              </a:rPr>
              <a:t>elif</a:t>
            </a:r>
            <a:r>
              <a:rPr lang="en-US" sz="3200" dirty="0" smtClean="0">
                <a:effectLst/>
              </a:rPr>
              <a:t> statement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8137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97</TotalTime>
  <Words>70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Python Lesson 22</vt:lpstr>
      <vt:lpstr>Aims</vt:lpstr>
      <vt:lpstr>ELIF Example</vt:lpstr>
      <vt:lpstr>Challenge Activity</vt:lpstr>
      <vt:lpstr>EXIT SLIP</vt:lpstr>
    </vt:vector>
  </TitlesOfParts>
  <Company>St. Louis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22</dc:title>
  <dc:creator>Husch, Paul H.</dc:creator>
  <cp:lastModifiedBy>Brett Kalmes</cp:lastModifiedBy>
  <cp:revision>5</cp:revision>
  <dcterms:created xsi:type="dcterms:W3CDTF">2017-02-27T13:48:40Z</dcterms:created>
  <dcterms:modified xsi:type="dcterms:W3CDTF">2018-04-09T00:34:00Z</dcterms:modified>
</cp:coreProperties>
</file>